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2"/>
  </p:notesMasterIdLst>
  <p:sldIdLst>
    <p:sldId id="256" r:id="rId4"/>
    <p:sldId id="261" r:id="rId5"/>
    <p:sldId id="342" r:id="rId6"/>
    <p:sldId id="343" r:id="rId7"/>
    <p:sldId id="346" r:id="rId8"/>
    <p:sldId id="344" r:id="rId9"/>
    <p:sldId id="345" r:id="rId10"/>
    <p:sldId id="341" r:id="rId11"/>
    <p:sldId id="335" r:id="rId12"/>
    <p:sldId id="340" r:id="rId13"/>
    <p:sldId id="339" r:id="rId14"/>
    <p:sldId id="313" r:id="rId15"/>
    <p:sldId id="329" r:id="rId16"/>
    <p:sldId id="326" r:id="rId17"/>
    <p:sldId id="337" r:id="rId18"/>
    <p:sldId id="338" r:id="rId19"/>
    <p:sldId id="324" r:id="rId20"/>
    <p:sldId id="336" r:id="rId2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2A3"/>
    <a:srgbClr val="98DFBB"/>
    <a:srgbClr val="9AD3E9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514C0-92FA-4670-A27C-D9664700041C}" v="55" dt="2023-11-29T15:53:49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200" d="100"/>
          <a:sy n="200" d="100"/>
        </p:scale>
        <p:origin x="1080" y="16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승재" userId="5e324ebc-f6a6-4e49-8d57-ae22841c7b20" providerId="ADAL" clId="{626E6586-37CA-4181-9671-92A7C9B5523F}"/>
    <pc:docChg chg="undo custSel addSld delSld modSld">
      <pc:chgData name="손승재" userId="5e324ebc-f6a6-4e49-8d57-ae22841c7b20" providerId="ADAL" clId="{626E6586-37CA-4181-9671-92A7C9B5523F}" dt="2023-07-17T05:04:29.877" v="267"/>
      <pc:docMkLst>
        <pc:docMk/>
      </pc:docMkLst>
      <pc:sldChg chg="modSp mod">
        <pc:chgData name="손승재" userId="5e324ebc-f6a6-4e49-8d57-ae22841c7b20" providerId="ADAL" clId="{626E6586-37CA-4181-9671-92A7C9B5523F}" dt="2023-07-17T04:51:48.171" v="2" actId="20577"/>
        <pc:sldMkLst>
          <pc:docMk/>
          <pc:sldMk cId="2971841378" sldId="256"/>
        </pc:sldMkLst>
        <pc:spChg chg="mod">
          <ac:chgData name="손승재" userId="5e324ebc-f6a6-4e49-8d57-ae22841c7b20" providerId="ADAL" clId="{626E6586-37CA-4181-9671-92A7C9B5523F}" dt="2023-07-17T04:51:48.171" v="2" actId="20577"/>
          <ac:spMkLst>
            <pc:docMk/>
            <pc:sldMk cId="2971841378" sldId="256"/>
            <ac:spMk id="4" creationId="{00000000-0000-0000-0000-000000000000}"/>
          </ac:spMkLst>
        </pc:spChg>
      </pc:sldChg>
      <pc:sldChg chg="del">
        <pc:chgData name="손승재" userId="5e324ebc-f6a6-4e49-8d57-ae22841c7b20" providerId="ADAL" clId="{626E6586-37CA-4181-9671-92A7C9B5523F}" dt="2023-07-17T04:51:57.632" v="4" actId="47"/>
        <pc:sldMkLst>
          <pc:docMk/>
          <pc:sldMk cId="559868446" sldId="306"/>
        </pc:sldMkLst>
      </pc:sldChg>
      <pc:sldChg chg="del">
        <pc:chgData name="손승재" userId="5e324ebc-f6a6-4e49-8d57-ae22841c7b20" providerId="ADAL" clId="{626E6586-37CA-4181-9671-92A7C9B5523F}" dt="2023-07-17T04:51:53.936" v="3" actId="47"/>
        <pc:sldMkLst>
          <pc:docMk/>
          <pc:sldMk cId="2318716134" sldId="307"/>
        </pc:sldMkLst>
      </pc:sldChg>
      <pc:sldChg chg="addSp delSp del mod">
        <pc:chgData name="손승재" userId="5e324ebc-f6a6-4e49-8d57-ae22841c7b20" providerId="ADAL" clId="{626E6586-37CA-4181-9671-92A7C9B5523F}" dt="2023-07-17T04:52:10.779" v="7" actId="47"/>
        <pc:sldMkLst>
          <pc:docMk/>
          <pc:sldMk cId="1925322620" sldId="309"/>
        </pc:sldMkLst>
        <pc:picChg chg="add del">
          <ac:chgData name="손승재" userId="5e324ebc-f6a6-4e49-8d57-ae22841c7b20" providerId="ADAL" clId="{626E6586-37CA-4181-9671-92A7C9B5523F}" dt="2023-07-17T04:52:09.160" v="6" actId="478"/>
          <ac:picMkLst>
            <pc:docMk/>
            <pc:sldMk cId="1925322620" sldId="309"/>
            <ac:picMk id="12" creationId="{016E368B-5A58-05CF-7474-FD0420FEE4F9}"/>
          </ac:picMkLst>
        </pc:picChg>
      </pc:sldChg>
      <pc:sldChg chg="del">
        <pc:chgData name="손승재" userId="5e324ebc-f6a6-4e49-8d57-ae22841c7b20" providerId="ADAL" clId="{626E6586-37CA-4181-9671-92A7C9B5523F}" dt="2023-07-17T04:52:11.408" v="8" actId="47"/>
        <pc:sldMkLst>
          <pc:docMk/>
          <pc:sldMk cId="2022498178" sldId="310"/>
        </pc:sldMkLst>
      </pc:sldChg>
      <pc:sldChg chg="addSp delSp modSp mod">
        <pc:chgData name="손승재" userId="5e324ebc-f6a6-4e49-8d57-ae22841c7b20" providerId="ADAL" clId="{626E6586-37CA-4181-9671-92A7C9B5523F}" dt="2023-07-17T05:04:29.877" v="267"/>
        <pc:sldMkLst>
          <pc:docMk/>
          <pc:sldMk cId="4182508894" sldId="311"/>
        </pc:sldMkLst>
        <pc:spChg chg="mod">
          <ac:chgData name="손승재" userId="5e324ebc-f6a6-4e49-8d57-ae22841c7b20" providerId="ADAL" clId="{626E6586-37CA-4181-9671-92A7C9B5523F}" dt="2023-07-17T05:04:29.877" v="267"/>
          <ac:spMkLst>
            <pc:docMk/>
            <pc:sldMk cId="4182508894" sldId="311"/>
            <ac:spMk id="14" creationId="{A8C5E147-D137-B5D3-52B7-58286C09DD15}"/>
          </ac:spMkLst>
        </pc:spChg>
        <pc:picChg chg="del">
          <ac:chgData name="손승재" userId="5e324ebc-f6a6-4e49-8d57-ae22841c7b20" providerId="ADAL" clId="{626E6586-37CA-4181-9671-92A7C9B5523F}" dt="2023-07-17T04:53:55.524" v="19" actId="478"/>
          <ac:picMkLst>
            <pc:docMk/>
            <pc:sldMk cId="4182508894" sldId="311"/>
            <ac:picMk id="10" creationId="{12393835-4D18-68BA-4499-86316E204D60}"/>
          </ac:picMkLst>
        </pc:picChg>
        <pc:picChg chg="add mod">
          <ac:chgData name="손승재" userId="5e324ebc-f6a6-4e49-8d57-ae22841c7b20" providerId="ADAL" clId="{626E6586-37CA-4181-9671-92A7C9B5523F}" dt="2023-07-17T05:04:24.909" v="244" actId="1076"/>
          <ac:picMkLst>
            <pc:docMk/>
            <pc:sldMk cId="4182508894" sldId="311"/>
            <ac:picMk id="12" creationId="{D3D44D65-546C-A986-84A0-61CBAF6D237F}"/>
          </ac:picMkLst>
        </pc:picChg>
        <pc:picChg chg="add mod">
          <ac:chgData name="손승재" userId="5e324ebc-f6a6-4e49-8d57-ae22841c7b20" providerId="ADAL" clId="{626E6586-37CA-4181-9671-92A7C9B5523F}" dt="2023-07-17T05:04:24.230" v="243" actId="1076"/>
          <ac:picMkLst>
            <pc:docMk/>
            <pc:sldMk cId="4182508894" sldId="311"/>
            <ac:picMk id="15" creationId="{1171FE4E-3195-DA57-DA93-85D4D56517AB}"/>
          </ac:picMkLst>
        </pc:picChg>
        <pc:picChg chg="add del mod">
          <ac:chgData name="손승재" userId="5e324ebc-f6a6-4e49-8d57-ae22841c7b20" providerId="ADAL" clId="{626E6586-37CA-4181-9671-92A7C9B5523F}" dt="2023-07-17T04:53:59.147" v="23" actId="21"/>
          <ac:picMkLst>
            <pc:docMk/>
            <pc:sldMk cId="4182508894" sldId="311"/>
            <ac:picMk id="18" creationId="{75E205A2-10C6-517E-FBA5-DBA3143A61EF}"/>
          </ac:picMkLst>
        </pc:picChg>
        <pc:picChg chg="del">
          <ac:chgData name="손승재" userId="5e324ebc-f6a6-4e49-8d57-ae22841c7b20" providerId="ADAL" clId="{626E6586-37CA-4181-9671-92A7C9B5523F}" dt="2023-07-17T04:53:30.770" v="13" actId="478"/>
          <ac:picMkLst>
            <pc:docMk/>
            <pc:sldMk cId="4182508894" sldId="311"/>
            <ac:picMk id="2051" creationId="{789A8BB2-6E8B-CE0A-7B16-3D7C7B5A0284}"/>
          </ac:picMkLst>
        </pc:picChg>
        <pc:picChg chg="del">
          <ac:chgData name="손승재" userId="5e324ebc-f6a6-4e49-8d57-ae22841c7b20" providerId="ADAL" clId="{626E6586-37CA-4181-9671-92A7C9B5523F}" dt="2023-07-17T04:53:14.361" v="9" actId="478"/>
          <ac:picMkLst>
            <pc:docMk/>
            <pc:sldMk cId="4182508894" sldId="311"/>
            <ac:picMk id="2053" creationId="{AACA5F5F-821C-05A6-AEBD-0DA9466CF743}"/>
          </ac:picMkLst>
        </pc:picChg>
      </pc:sldChg>
      <pc:sldChg chg="addSp delSp modSp mod">
        <pc:chgData name="손승재" userId="5e324ebc-f6a6-4e49-8d57-ae22841c7b20" providerId="ADAL" clId="{626E6586-37CA-4181-9671-92A7C9B5523F}" dt="2023-07-17T04:56:16.164" v="116" actId="478"/>
        <pc:sldMkLst>
          <pc:docMk/>
          <pc:sldMk cId="1693171362" sldId="312"/>
        </pc:sldMkLst>
        <pc:spChg chg="del">
          <ac:chgData name="손승재" userId="5e324ebc-f6a6-4e49-8d57-ae22841c7b20" providerId="ADAL" clId="{626E6586-37CA-4181-9671-92A7C9B5523F}" dt="2023-07-17T04:56:16.164" v="116" actId="478"/>
          <ac:spMkLst>
            <pc:docMk/>
            <pc:sldMk cId="1693171362" sldId="312"/>
            <ac:spMk id="19" creationId="{2166DC39-B019-C4A9-635E-B7884ECF604A}"/>
          </ac:spMkLst>
        </pc:spChg>
        <pc:picChg chg="add mod">
          <ac:chgData name="손승재" userId="5e324ebc-f6a6-4e49-8d57-ae22841c7b20" providerId="ADAL" clId="{626E6586-37CA-4181-9671-92A7C9B5523F}" dt="2023-07-17T04:56:12.369" v="115" actId="1076"/>
          <ac:picMkLst>
            <pc:docMk/>
            <pc:sldMk cId="1693171362" sldId="312"/>
            <ac:picMk id="11" creationId="{348363BF-4180-69B3-B386-C87C36C1E85A}"/>
          </ac:picMkLst>
        </pc:picChg>
        <pc:picChg chg="add mod">
          <ac:chgData name="손승재" userId="5e324ebc-f6a6-4e49-8d57-ae22841c7b20" providerId="ADAL" clId="{626E6586-37CA-4181-9671-92A7C9B5523F}" dt="2023-07-17T04:56:10.353" v="114" actId="1076"/>
          <ac:picMkLst>
            <pc:docMk/>
            <pc:sldMk cId="1693171362" sldId="312"/>
            <ac:picMk id="17" creationId="{4F304292-9FE6-B9B8-89B9-9E1F091FF714}"/>
          </ac:picMkLst>
        </pc:picChg>
        <pc:picChg chg="del">
          <ac:chgData name="손승재" userId="5e324ebc-f6a6-4e49-8d57-ae22841c7b20" providerId="ADAL" clId="{626E6586-37CA-4181-9671-92A7C9B5523F}" dt="2023-07-17T04:56:06.266" v="111" actId="478"/>
          <ac:picMkLst>
            <pc:docMk/>
            <pc:sldMk cId="1693171362" sldId="312"/>
            <ac:picMk id="3075" creationId="{64D5D76F-BDC5-E653-2C9F-B0A235CC8599}"/>
          </ac:picMkLst>
        </pc:picChg>
        <pc:picChg chg="del">
          <ac:chgData name="손승재" userId="5e324ebc-f6a6-4e49-8d57-ae22841c7b20" providerId="ADAL" clId="{626E6586-37CA-4181-9671-92A7C9B5523F}" dt="2023-07-17T04:55:10.740" v="101" actId="478"/>
          <ac:picMkLst>
            <pc:docMk/>
            <pc:sldMk cId="1693171362" sldId="312"/>
            <ac:picMk id="3077" creationId="{93A438FC-9096-1E3C-06A6-021D840C4034}"/>
          </ac:picMkLst>
        </pc:picChg>
      </pc:sldChg>
      <pc:sldChg chg="del">
        <pc:chgData name="손승재" userId="5e324ebc-f6a6-4e49-8d57-ae22841c7b20" providerId="ADAL" clId="{626E6586-37CA-4181-9671-92A7C9B5523F}" dt="2023-07-17T04:55:37.686" v="105" actId="47"/>
        <pc:sldMkLst>
          <pc:docMk/>
          <pc:sldMk cId="1353518229" sldId="314"/>
        </pc:sldMkLst>
      </pc:sldChg>
      <pc:sldChg chg="addSp delSp modSp mod">
        <pc:chgData name="손승재" userId="5e324ebc-f6a6-4e49-8d57-ae22841c7b20" providerId="ADAL" clId="{626E6586-37CA-4181-9671-92A7C9B5523F}" dt="2023-07-17T04:59:46.406" v="162" actId="21"/>
        <pc:sldMkLst>
          <pc:docMk/>
          <pc:sldMk cId="1419161812" sldId="315"/>
        </pc:sldMkLst>
        <pc:spChg chg="mod">
          <ac:chgData name="손승재" userId="5e324ebc-f6a6-4e49-8d57-ae22841c7b20" providerId="ADAL" clId="{626E6586-37CA-4181-9671-92A7C9B5523F}" dt="2023-07-17T04:58:08.320" v="142"/>
          <ac:spMkLst>
            <pc:docMk/>
            <pc:sldMk cId="1419161812" sldId="315"/>
            <ac:spMk id="2" creationId="{00000000-0000-0000-0000-000000000000}"/>
          </ac:spMkLst>
        </pc:spChg>
        <pc:spChg chg="del">
          <ac:chgData name="손승재" userId="5e324ebc-f6a6-4e49-8d57-ae22841c7b20" providerId="ADAL" clId="{626E6586-37CA-4181-9671-92A7C9B5523F}" dt="2023-07-17T04:57:35.541" v="122" actId="478"/>
          <ac:spMkLst>
            <pc:docMk/>
            <pc:sldMk cId="1419161812" sldId="315"/>
            <ac:spMk id="19" creationId="{2166DC39-B019-C4A9-635E-B7884ECF604A}"/>
          </ac:spMkLst>
        </pc:spChg>
        <pc:picChg chg="add del mod">
          <ac:chgData name="손승재" userId="5e324ebc-f6a6-4e49-8d57-ae22841c7b20" providerId="ADAL" clId="{626E6586-37CA-4181-9671-92A7C9B5523F}" dt="2023-07-17T04:58:26.011" v="152" actId="478"/>
          <ac:picMkLst>
            <pc:docMk/>
            <pc:sldMk cId="1419161812" sldId="315"/>
            <ac:picMk id="11" creationId="{F04BEDB2-2453-BAC5-DF3F-C72C91696796}"/>
          </ac:picMkLst>
        </pc:picChg>
        <pc:picChg chg="del mod">
          <ac:chgData name="손승재" userId="5e324ebc-f6a6-4e49-8d57-ae22841c7b20" providerId="ADAL" clId="{626E6586-37CA-4181-9671-92A7C9B5523F}" dt="2023-07-17T04:58:25.318" v="151" actId="478"/>
          <ac:picMkLst>
            <pc:docMk/>
            <pc:sldMk cId="1419161812" sldId="315"/>
            <ac:picMk id="15" creationId="{49D3416E-60A4-5EA4-61C9-43C716880BC2}"/>
          </ac:picMkLst>
        </pc:picChg>
        <pc:picChg chg="add del">
          <ac:chgData name="손승재" userId="5e324ebc-f6a6-4e49-8d57-ae22841c7b20" providerId="ADAL" clId="{626E6586-37CA-4181-9671-92A7C9B5523F}" dt="2023-07-17T04:57:23.224" v="117" actId="478"/>
          <ac:picMkLst>
            <pc:docMk/>
            <pc:sldMk cId="1419161812" sldId="315"/>
            <ac:picMk id="17" creationId="{D047B100-9B3C-70C2-F072-54F15E2AAFD7}"/>
          </ac:picMkLst>
        </pc:picChg>
        <pc:picChg chg="add mod">
          <ac:chgData name="손승재" userId="5e324ebc-f6a6-4e49-8d57-ae22841c7b20" providerId="ADAL" clId="{626E6586-37CA-4181-9671-92A7C9B5523F}" dt="2023-07-17T04:58:29.230" v="155" actId="14100"/>
          <ac:picMkLst>
            <pc:docMk/>
            <pc:sldMk cId="1419161812" sldId="315"/>
            <ac:picMk id="18" creationId="{946295FA-CDC7-6E3E-DEB0-960F062BD337}"/>
          </ac:picMkLst>
        </pc:picChg>
        <pc:picChg chg="add mod">
          <ac:chgData name="손승재" userId="5e324ebc-f6a6-4e49-8d57-ae22841c7b20" providerId="ADAL" clId="{626E6586-37CA-4181-9671-92A7C9B5523F}" dt="2023-07-17T04:58:46.105" v="158" actId="1076"/>
          <ac:picMkLst>
            <pc:docMk/>
            <pc:sldMk cId="1419161812" sldId="315"/>
            <ac:picMk id="21" creationId="{16473400-A5D5-9FE5-9E4B-C76A53012109}"/>
          </ac:picMkLst>
        </pc:picChg>
        <pc:picChg chg="add del mod">
          <ac:chgData name="손승재" userId="5e324ebc-f6a6-4e49-8d57-ae22841c7b20" providerId="ADAL" clId="{626E6586-37CA-4181-9671-92A7C9B5523F}" dt="2023-07-17T04:59:46.406" v="162" actId="21"/>
          <ac:picMkLst>
            <pc:docMk/>
            <pc:sldMk cId="1419161812" sldId="315"/>
            <ac:picMk id="23" creationId="{09A83797-71D1-4D0B-3C14-159746B60543}"/>
          </ac:picMkLst>
        </pc:picChg>
      </pc:sldChg>
      <pc:sldChg chg="modSp mod">
        <pc:chgData name="손승재" userId="5e324ebc-f6a6-4e49-8d57-ae22841c7b20" providerId="ADAL" clId="{626E6586-37CA-4181-9671-92A7C9B5523F}" dt="2023-07-17T05:03:41.744" v="221"/>
        <pc:sldMkLst>
          <pc:docMk/>
          <pc:sldMk cId="1880416889" sldId="316"/>
        </pc:sldMkLst>
        <pc:spChg chg="mod">
          <ac:chgData name="손승재" userId="5e324ebc-f6a6-4e49-8d57-ae22841c7b20" providerId="ADAL" clId="{626E6586-37CA-4181-9671-92A7C9B5523F}" dt="2023-07-17T05:03:41.744" v="221"/>
          <ac:spMkLst>
            <pc:docMk/>
            <pc:sldMk cId="1880416889" sldId="316"/>
            <ac:spMk id="2" creationId="{00000000-0000-0000-0000-000000000000}"/>
          </ac:spMkLst>
        </pc:spChg>
      </pc:sldChg>
      <pc:sldChg chg="modSp mod">
        <pc:chgData name="손승재" userId="5e324ebc-f6a6-4e49-8d57-ae22841c7b20" providerId="ADAL" clId="{626E6586-37CA-4181-9671-92A7C9B5523F}" dt="2023-07-17T05:03:52.136" v="231" actId="20577"/>
        <pc:sldMkLst>
          <pc:docMk/>
          <pc:sldMk cId="209930690" sldId="317"/>
        </pc:sldMkLst>
        <pc:spChg chg="mod">
          <ac:chgData name="손승재" userId="5e324ebc-f6a6-4e49-8d57-ae22841c7b20" providerId="ADAL" clId="{626E6586-37CA-4181-9671-92A7C9B5523F}" dt="2023-07-17T05:03:47.127" v="225" actId="14100"/>
          <ac:spMkLst>
            <pc:docMk/>
            <pc:sldMk cId="209930690" sldId="317"/>
            <ac:spMk id="2" creationId="{00000000-0000-0000-0000-000000000000}"/>
          </ac:spMkLst>
        </pc:spChg>
        <pc:spChg chg="mod">
          <ac:chgData name="손승재" userId="5e324ebc-f6a6-4e49-8d57-ae22841c7b20" providerId="ADAL" clId="{626E6586-37CA-4181-9671-92A7C9B5523F}" dt="2023-07-17T05:03:52.136" v="231" actId="20577"/>
          <ac:spMkLst>
            <pc:docMk/>
            <pc:sldMk cId="209930690" sldId="317"/>
            <ac:spMk id="19" creationId="{2166DC39-B019-C4A9-635E-B7884ECF604A}"/>
          </ac:spMkLst>
        </pc:spChg>
      </pc:sldChg>
      <pc:sldChg chg="addSp delSp modSp add mod">
        <pc:chgData name="손승재" userId="5e324ebc-f6a6-4e49-8d57-ae22841c7b20" providerId="ADAL" clId="{626E6586-37CA-4181-9671-92A7C9B5523F}" dt="2023-07-17T04:54:45.744" v="100" actId="1076"/>
        <pc:sldMkLst>
          <pc:docMk/>
          <pc:sldMk cId="4153681811" sldId="318"/>
        </pc:sldMkLst>
        <pc:spChg chg="mod">
          <ac:chgData name="손승재" userId="5e324ebc-f6a6-4e49-8d57-ae22841c7b20" providerId="ADAL" clId="{626E6586-37CA-4181-9671-92A7C9B5523F}" dt="2023-07-17T04:54:23.693" v="97"/>
          <ac:spMkLst>
            <pc:docMk/>
            <pc:sldMk cId="4153681811" sldId="318"/>
            <ac:spMk id="14" creationId="{A8C5E147-D137-B5D3-52B7-58286C09DD15}"/>
          </ac:spMkLst>
        </pc:spChg>
        <pc:picChg chg="add mod">
          <ac:chgData name="손승재" userId="5e324ebc-f6a6-4e49-8d57-ae22841c7b20" providerId="ADAL" clId="{626E6586-37CA-4181-9671-92A7C9B5523F}" dt="2023-07-17T04:54:09.775" v="29" actId="1076"/>
          <ac:picMkLst>
            <pc:docMk/>
            <pc:sldMk cId="4153681811" sldId="318"/>
            <ac:picMk id="11" creationId="{0B089D57-274C-3E7D-3C07-9EA0602C893D}"/>
          </ac:picMkLst>
        </pc:picChg>
        <pc:picChg chg="del">
          <ac:chgData name="손승재" userId="5e324ebc-f6a6-4e49-8d57-ae22841c7b20" providerId="ADAL" clId="{626E6586-37CA-4181-9671-92A7C9B5523F}" dt="2023-07-17T04:54:02.227" v="26" actId="478"/>
          <ac:picMkLst>
            <pc:docMk/>
            <pc:sldMk cId="4153681811" sldId="318"/>
            <ac:picMk id="12" creationId="{D3D44D65-546C-A986-84A0-61CBAF6D237F}"/>
          </ac:picMkLst>
        </pc:picChg>
        <pc:picChg chg="del">
          <ac:chgData name="손승재" userId="5e324ebc-f6a6-4e49-8d57-ae22841c7b20" providerId="ADAL" clId="{626E6586-37CA-4181-9671-92A7C9B5523F}" dt="2023-07-17T04:54:01.922" v="25" actId="478"/>
          <ac:picMkLst>
            <pc:docMk/>
            <pc:sldMk cId="4153681811" sldId="318"/>
            <ac:picMk id="15" creationId="{1171FE4E-3195-DA57-DA93-85D4D56517AB}"/>
          </ac:picMkLst>
        </pc:picChg>
        <pc:picChg chg="add mod">
          <ac:chgData name="손승재" userId="5e324ebc-f6a6-4e49-8d57-ae22841c7b20" providerId="ADAL" clId="{626E6586-37CA-4181-9671-92A7C9B5523F}" dt="2023-07-17T04:54:45.744" v="100" actId="1076"/>
          <ac:picMkLst>
            <pc:docMk/>
            <pc:sldMk cId="4153681811" sldId="318"/>
            <ac:picMk id="17" creationId="{AD0042F4-071C-41D2-46AF-40CA6B2408E8}"/>
          </ac:picMkLst>
        </pc:picChg>
      </pc:sldChg>
      <pc:sldChg chg="addSp delSp modSp new del mod">
        <pc:chgData name="손승재" userId="5e324ebc-f6a6-4e49-8d57-ae22841c7b20" providerId="ADAL" clId="{626E6586-37CA-4181-9671-92A7C9B5523F}" dt="2023-07-17T04:58:24.254" v="150" actId="47"/>
        <pc:sldMkLst>
          <pc:docMk/>
          <pc:sldMk cId="2207555456" sldId="319"/>
        </pc:sldMkLst>
        <pc:picChg chg="add del mod">
          <ac:chgData name="손승재" userId="5e324ebc-f6a6-4e49-8d57-ae22841c7b20" providerId="ADAL" clId="{626E6586-37CA-4181-9671-92A7C9B5523F}" dt="2023-07-17T04:58:23.087" v="149" actId="21"/>
          <ac:picMkLst>
            <pc:docMk/>
            <pc:sldMk cId="2207555456" sldId="319"/>
            <ac:picMk id="5" creationId="{0373EB6A-2433-CBC0-9EDE-6EE5AAD5DF45}"/>
          </ac:picMkLst>
        </pc:picChg>
      </pc:sldChg>
      <pc:sldChg chg="add del">
        <pc:chgData name="손승재" userId="5e324ebc-f6a6-4e49-8d57-ae22841c7b20" providerId="ADAL" clId="{626E6586-37CA-4181-9671-92A7C9B5523F}" dt="2023-07-17T05:03:29.088" v="207" actId="47"/>
        <pc:sldMkLst>
          <pc:docMk/>
          <pc:sldMk cId="3185140528" sldId="320"/>
        </pc:sldMkLst>
      </pc:sldChg>
      <pc:sldChg chg="addSp delSp modSp new del mod">
        <pc:chgData name="손승재" userId="5e324ebc-f6a6-4e49-8d57-ae22841c7b20" providerId="ADAL" clId="{626E6586-37CA-4181-9671-92A7C9B5523F}" dt="2023-07-17T05:03:26.897" v="206" actId="47"/>
        <pc:sldMkLst>
          <pc:docMk/>
          <pc:sldMk cId="4180866115" sldId="321"/>
        </pc:sldMkLst>
        <pc:picChg chg="add del mod">
          <ac:chgData name="손승재" userId="5e324ebc-f6a6-4e49-8d57-ae22841c7b20" providerId="ADAL" clId="{626E6586-37CA-4181-9671-92A7C9B5523F}" dt="2023-07-17T04:59:52.114" v="167" actId="21"/>
          <ac:picMkLst>
            <pc:docMk/>
            <pc:sldMk cId="4180866115" sldId="321"/>
            <ac:picMk id="4" creationId="{BDF90BED-7505-D707-DEDE-B67552BF30ED}"/>
          </ac:picMkLst>
        </pc:picChg>
        <pc:picChg chg="add del mod">
          <ac:chgData name="손승재" userId="5e324ebc-f6a6-4e49-8d57-ae22841c7b20" providerId="ADAL" clId="{626E6586-37CA-4181-9671-92A7C9B5523F}" dt="2023-07-17T05:01:27.424" v="178" actId="21"/>
          <ac:picMkLst>
            <pc:docMk/>
            <pc:sldMk cId="4180866115" sldId="321"/>
            <ac:picMk id="6" creationId="{9432FC94-CE3A-0ADD-66B8-12BBFA1F6E0F}"/>
          </ac:picMkLst>
        </pc:picChg>
        <pc:picChg chg="add del">
          <ac:chgData name="손승재" userId="5e324ebc-f6a6-4e49-8d57-ae22841c7b20" providerId="ADAL" clId="{626E6586-37CA-4181-9671-92A7C9B5523F}" dt="2023-07-17T05:01:58.182" v="181" actId="21"/>
          <ac:picMkLst>
            <pc:docMk/>
            <pc:sldMk cId="4180866115" sldId="321"/>
            <ac:picMk id="8" creationId="{488254D0-45EE-2618-B318-14BB45C20043}"/>
          </ac:picMkLst>
        </pc:picChg>
      </pc:sldChg>
      <pc:sldChg chg="addSp delSp modSp add mod">
        <pc:chgData name="손승재" userId="5e324ebc-f6a6-4e49-8d57-ae22841c7b20" providerId="ADAL" clId="{626E6586-37CA-4181-9671-92A7C9B5523F}" dt="2023-07-17T05:00:14.793" v="174" actId="1076"/>
        <pc:sldMkLst>
          <pc:docMk/>
          <pc:sldMk cId="1829032618" sldId="322"/>
        </pc:sldMkLst>
        <pc:picChg chg="add mod">
          <ac:chgData name="손승재" userId="5e324ebc-f6a6-4e49-8d57-ae22841c7b20" providerId="ADAL" clId="{626E6586-37CA-4181-9671-92A7C9B5523F}" dt="2023-07-17T04:59:56.091" v="171" actId="1076"/>
          <ac:picMkLst>
            <pc:docMk/>
            <pc:sldMk cId="1829032618" sldId="322"/>
            <ac:picMk id="10" creationId="{82C9A2B8-8E35-3B13-76E7-A4366DABADB4}"/>
          </ac:picMkLst>
        </pc:picChg>
        <pc:picChg chg="add mod">
          <ac:chgData name="손승재" userId="5e324ebc-f6a6-4e49-8d57-ae22841c7b20" providerId="ADAL" clId="{626E6586-37CA-4181-9671-92A7C9B5523F}" dt="2023-07-17T05:00:14.793" v="174" actId="1076"/>
          <ac:picMkLst>
            <pc:docMk/>
            <pc:sldMk cId="1829032618" sldId="322"/>
            <ac:picMk id="15" creationId="{08E58F7E-99C0-F46B-FAA1-3B5CB2B67DAB}"/>
          </ac:picMkLst>
        </pc:picChg>
        <pc:picChg chg="del">
          <ac:chgData name="손승재" userId="5e324ebc-f6a6-4e49-8d57-ae22841c7b20" providerId="ADAL" clId="{626E6586-37CA-4181-9671-92A7C9B5523F}" dt="2023-07-17T04:59:54.076" v="168" actId="478"/>
          <ac:picMkLst>
            <pc:docMk/>
            <pc:sldMk cId="1829032618" sldId="322"/>
            <ac:picMk id="18" creationId="{946295FA-CDC7-6E3E-DEB0-960F062BD337}"/>
          </ac:picMkLst>
        </pc:picChg>
        <pc:picChg chg="del">
          <ac:chgData name="손승재" userId="5e324ebc-f6a6-4e49-8d57-ae22841c7b20" providerId="ADAL" clId="{626E6586-37CA-4181-9671-92A7C9B5523F}" dt="2023-07-17T04:59:54.376" v="169" actId="478"/>
          <ac:picMkLst>
            <pc:docMk/>
            <pc:sldMk cId="1829032618" sldId="322"/>
            <ac:picMk id="21" creationId="{16473400-A5D5-9FE5-9E4B-C76A53012109}"/>
          </ac:picMkLst>
        </pc:picChg>
      </pc:sldChg>
      <pc:sldChg chg="addSp delSp modSp new mod">
        <pc:chgData name="손승재" userId="5e324ebc-f6a6-4e49-8d57-ae22841c7b20" providerId="ADAL" clId="{626E6586-37CA-4181-9671-92A7C9B5523F}" dt="2023-07-17T05:04:08.922" v="237" actId="478"/>
        <pc:sldMkLst>
          <pc:docMk/>
          <pc:sldMk cId="1469559539" sldId="323"/>
        </pc:sldMkLst>
        <pc:spChg chg="del">
          <ac:chgData name="손승재" userId="5e324ebc-f6a6-4e49-8d57-ae22841c7b20" providerId="ADAL" clId="{626E6586-37CA-4181-9671-92A7C9B5523F}" dt="2023-07-17T05:04:08.088" v="236" actId="478"/>
          <ac:spMkLst>
            <pc:docMk/>
            <pc:sldMk cId="1469559539" sldId="323"/>
            <ac:spMk id="2" creationId="{576868B5-0EFE-BFC0-E8FA-3C8A7A3ED6C8}"/>
          </ac:spMkLst>
        </pc:spChg>
        <pc:spChg chg="del">
          <ac:chgData name="손승재" userId="5e324ebc-f6a6-4e49-8d57-ae22841c7b20" providerId="ADAL" clId="{626E6586-37CA-4181-9671-92A7C9B5523F}" dt="2023-07-17T05:04:08.922" v="237" actId="478"/>
          <ac:spMkLst>
            <pc:docMk/>
            <pc:sldMk cId="1469559539" sldId="323"/>
            <ac:spMk id="3" creationId="{576E4E5A-8BAD-2A77-37A0-27EFBBA4D145}"/>
          </ac:spMkLst>
        </pc:spChg>
        <pc:spChg chg="add 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7" creationId="{82F823BC-50E3-8C52-524F-5E20841B21AA}"/>
          </ac:spMkLst>
        </pc:spChg>
        <pc:spChg chg="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9" creationId="{F8FACAE1-7823-D1DB-81D2-DDE7292F2BB9}"/>
          </ac:spMkLst>
        </pc:spChg>
        <pc:spChg chg="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10" creationId="{91436A6E-D3B0-50C2-5049-C153402DEBC2}"/>
          </ac:spMkLst>
        </pc:spChg>
        <pc:grpChg chg="add mod">
          <ac:chgData name="손승재" userId="5e324ebc-f6a6-4e49-8d57-ae22841c7b20" providerId="ADAL" clId="{626E6586-37CA-4181-9671-92A7C9B5523F}" dt="2023-07-17T05:04:00.280" v="232"/>
          <ac:grpSpMkLst>
            <pc:docMk/>
            <pc:sldMk cId="1469559539" sldId="323"/>
            <ac:grpSpMk id="8" creationId="{129887A2-A61B-82AF-1965-9AFBA96E2BD3}"/>
          </ac:grpSpMkLst>
        </pc:grpChg>
        <pc:picChg chg="add mod">
          <ac:chgData name="손승재" userId="5e324ebc-f6a6-4e49-8d57-ae22841c7b20" providerId="ADAL" clId="{626E6586-37CA-4181-9671-92A7C9B5523F}" dt="2023-07-17T05:02:09.389" v="186" actId="1076"/>
          <ac:picMkLst>
            <pc:docMk/>
            <pc:sldMk cId="1469559539" sldId="323"/>
            <ac:picMk id="4" creationId="{FB1FD5D5-7B77-87AB-6F81-FEB5710487BE}"/>
          </ac:picMkLst>
        </pc:picChg>
        <pc:picChg chg="add mod">
          <ac:chgData name="손승재" userId="5e324ebc-f6a6-4e49-8d57-ae22841c7b20" providerId="ADAL" clId="{626E6586-37CA-4181-9671-92A7C9B5523F}" dt="2023-07-17T05:02:26.764" v="189" actId="1076"/>
          <ac:picMkLst>
            <pc:docMk/>
            <pc:sldMk cId="1469559539" sldId="323"/>
            <ac:picMk id="6" creationId="{F423E08E-665F-CE36-B86C-7D8B903C17DA}"/>
          </ac:picMkLst>
        </pc:picChg>
      </pc:sldChg>
      <pc:sldChg chg="addSp delSp modSp add mod">
        <pc:chgData name="손승재" userId="5e324ebc-f6a6-4e49-8d57-ae22841c7b20" providerId="ADAL" clId="{626E6586-37CA-4181-9671-92A7C9B5523F}" dt="2023-07-17T05:04:04.264" v="235" actId="478"/>
        <pc:sldMkLst>
          <pc:docMk/>
          <pc:sldMk cId="1164516369" sldId="324"/>
        </pc:sldMkLst>
        <pc:spChg chg="del">
          <ac:chgData name="손승재" userId="5e324ebc-f6a6-4e49-8d57-ae22841c7b20" providerId="ADAL" clId="{626E6586-37CA-4181-9671-92A7C9B5523F}" dt="2023-07-17T05:04:03.458" v="234" actId="478"/>
          <ac:spMkLst>
            <pc:docMk/>
            <pc:sldMk cId="1164516369" sldId="324"/>
            <ac:spMk id="2" creationId="{576868B5-0EFE-BFC0-E8FA-3C8A7A3ED6C8}"/>
          </ac:spMkLst>
        </pc:spChg>
        <pc:spChg chg="del">
          <ac:chgData name="손승재" userId="5e324ebc-f6a6-4e49-8d57-ae22841c7b20" providerId="ADAL" clId="{626E6586-37CA-4181-9671-92A7C9B5523F}" dt="2023-07-17T05:04:04.264" v="235" actId="478"/>
          <ac:spMkLst>
            <pc:docMk/>
            <pc:sldMk cId="1164516369" sldId="324"/>
            <ac:spMk id="3" creationId="{576E4E5A-8BAD-2A77-37A0-27EFBBA4D145}"/>
          </ac:spMkLst>
        </pc:spChg>
        <pc:spChg chg="add 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0" creationId="{BA01090C-FEAD-4A4E-728D-75F8DF8EAA6E}"/>
          </ac:spMkLst>
        </pc:spChg>
        <pc:spChg chg="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2" creationId="{9F30C866-22A9-6FBE-0B48-07B23DB59543}"/>
          </ac:spMkLst>
        </pc:spChg>
        <pc:spChg chg="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3" creationId="{7945F6B9-54C0-E04C-AC26-9E7EBCD93E9E}"/>
          </ac:spMkLst>
        </pc:spChg>
        <pc:grpChg chg="add mod">
          <ac:chgData name="손승재" userId="5e324ebc-f6a6-4e49-8d57-ae22841c7b20" providerId="ADAL" clId="{626E6586-37CA-4181-9671-92A7C9B5523F}" dt="2023-07-17T05:04:01.377" v="233"/>
          <ac:grpSpMkLst>
            <pc:docMk/>
            <pc:sldMk cId="1164516369" sldId="324"/>
            <ac:grpSpMk id="11" creationId="{56AFF125-6A63-9613-DD35-32831C5DB1D3}"/>
          </ac:grpSpMkLst>
        </pc:grpChg>
        <pc:picChg chg="del">
          <ac:chgData name="손승재" userId="5e324ebc-f6a6-4e49-8d57-ae22841c7b20" providerId="ADAL" clId="{626E6586-37CA-4181-9671-92A7C9B5523F}" dt="2023-07-17T05:02:30.696" v="191" actId="478"/>
          <ac:picMkLst>
            <pc:docMk/>
            <pc:sldMk cId="1164516369" sldId="324"/>
            <ac:picMk id="4" creationId="{FB1FD5D5-7B77-87AB-6F81-FEB5710487BE}"/>
          </ac:picMkLst>
        </pc:picChg>
        <pc:picChg chg="del">
          <ac:chgData name="손승재" userId="5e324ebc-f6a6-4e49-8d57-ae22841c7b20" providerId="ADAL" clId="{626E6586-37CA-4181-9671-92A7C9B5523F}" dt="2023-07-17T05:02:30.894" v="192" actId="478"/>
          <ac:picMkLst>
            <pc:docMk/>
            <pc:sldMk cId="1164516369" sldId="324"/>
            <ac:picMk id="6" creationId="{F423E08E-665F-CE36-B86C-7D8B903C17DA}"/>
          </ac:picMkLst>
        </pc:picChg>
        <pc:picChg chg="add mod">
          <ac:chgData name="손승재" userId="5e324ebc-f6a6-4e49-8d57-ae22841c7b20" providerId="ADAL" clId="{626E6586-37CA-4181-9671-92A7C9B5523F}" dt="2023-07-17T05:03:25.108" v="205" actId="14100"/>
          <ac:picMkLst>
            <pc:docMk/>
            <pc:sldMk cId="1164516369" sldId="324"/>
            <ac:picMk id="7" creationId="{9982B769-5D9F-71EB-9F52-624BC6857283}"/>
          </ac:picMkLst>
        </pc:picChg>
        <pc:picChg chg="add mod ord">
          <ac:chgData name="손승재" userId="5e324ebc-f6a6-4e49-8d57-ae22841c7b20" providerId="ADAL" clId="{626E6586-37CA-4181-9671-92A7C9B5523F}" dt="2023-07-17T05:03:22.726" v="203" actId="167"/>
          <ac:picMkLst>
            <pc:docMk/>
            <pc:sldMk cId="1164516369" sldId="324"/>
            <ac:picMk id="9" creationId="{9A421595-66F6-36C5-A4BB-5C7D99B98461}"/>
          </ac:picMkLst>
        </pc:picChg>
      </pc:sldChg>
    </pc:docChg>
  </pc:docChgLst>
  <pc:docChgLst>
    <pc:chgData name="손승재" userId="5e324ebc-f6a6-4e49-8d57-ae22841c7b20" providerId="ADAL" clId="{16FB2F97-84FB-4373-8D2E-8E25C0D86906}"/>
    <pc:docChg chg="undo custSel modSld">
      <pc:chgData name="손승재" userId="5e324ebc-f6a6-4e49-8d57-ae22841c7b20" providerId="ADAL" clId="{16FB2F97-84FB-4373-8D2E-8E25C0D86906}" dt="2023-07-11T10:38:52.751" v="225" actId="14100"/>
      <pc:docMkLst>
        <pc:docMk/>
      </pc:docMkLst>
      <pc:sldChg chg="modSp mod">
        <pc:chgData name="손승재" userId="5e324ebc-f6a6-4e49-8d57-ae22841c7b20" providerId="ADAL" clId="{16FB2F97-84FB-4373-8D2E-8E25C0D86906}" dt="2023-07-11T08:20:46.694" v="28" actId="20577"/>
        <pc:sldMkLst>
          <pc:docMk/>
          <pc:sldMk cId="2971841378" sldId="256"/>
        </pc:sldMkLst>
        <pc:spChg chg="mod">
          <ac:chgData name="손승재" userId="5e324ebc-f6a6-4e49-8d57-ae22841c7b20" providerId="ADAL" clId="{16FB2F97-84FB-4373-8D2E-8E25C0D86906}" dt="2023-07-11T08:20:46.694" v="28" actId="20577"/>
          <ac:spMkLst>
            <pc:docMk/>
            <pc:sldMk cId="2971841378" sldId="256"/>
            <ac:spMk id="3" creationId="{00000000-0000-0000-0000-000000000000}"/>
          </ac:spMkLst>
        </pc:spChg>
      </pc:sldChg>
      <pc:sldChg chg="modSp mod">
        <pc:chgData name="손승재" userId="5e324ebc-f6a6-4e49-8d57-ae22841c7b20" providerId="ADAL" clId="{16FB2F97-84FB-4373-8D2E-8E25C0D86906}" dt="2023-07-11T10:36:35.387" v="215" actId="20577"/>
        <pc:sldMkLst>
          <pc:docMk/>
          <pc:sldMk cId="559868446" sldId="306"/>
        </pc:sldMkLst>
        <pc:spChg chg="mod">
          <ac:chgData name="손승재" userId="5e324ebc-f6a6-4e49-8d57-ae22841c7b20" providerId="ADAL" clId="{16FB2F97-84FB-4373-8D2E-8E25C0D86906}" dt="2023-07-11T10:36:35.387" v="215" actId="20577"/>
          <ac:spMkLst>
            <pc:docMk/>
            <pc:sldMk cId="559868446" sldId="306"/>
            <ac:spMk id="2" creationId="{00000000-0000-0000-0000-000000000000}"/>
          </ac:spMkLst>
        </pc:spChg>
      </pc:sldChg>
      <pc:sldChg chg="addSp modSp mod">
        <pc:chgData name="손승재" userId="5e324ebc-f6a6-4e49-8d57-ae22841c7b20" providerId="ADAL" clId="{16FB2F97-84FB-4373-8D2E-8E25C0D86906}" dt="2023-07-11T10:36:20.336" v="209" actId="20577"/>
        <pc:sldMkLst>
          <pc:docMk/>
          <pc:sldMk cId="2318716134" sldId="307"/>
        </pc:sldMkLst>
        <pc:spChg chg="add mod">
          <ac:chgData name="손승재" userId="5e324ebc-f6a6-4e49-8d57-ae22841c7b20" providerId="ADAL" clId="{16FB2F97-84FB-4373-8D2E-8E25C0D86906}" dt="2023-07-11T10:35:24.067" v="140" actId="403"/>
          <ac:spMkLst>
            <pc:docMk/>
            <pc:sldMk cId="2318716134" sldId="307"/>
            <ac:spMk id="4" creationId="{87362DD6-956D-3D57-6DC5-C60E81342ADE}"/>
          </ac:spMkLst>
        </pc:spChg>
        <pc:spChg chg="mod">
          <ac:chgData name="손승재" userId="5e324ebc-f6a6-4e49-8d57-ae22841c7b20" providerId="ADAL" clId="{16FB2F97-84FB-4373-8D2E-8E25C0D86906}" dt="2023-07-11T10:36:20.336" v="209" actId="20577"/>
          <ac:spMkLst>
            <pc:docMk/>
            <pc:sldMk cId="2318716134" sldId="307"/>
            <ac:spMk id="15" creationId="{C7B5C783-F668-4380-704F-82DA35C87E47}"/>
          </ac:spMkLst>
        </pc:spChg>
      </pc:sldChg>
      <pc:sldChg chg="addSp delSp modSp mod">
        <pc:chgData name="손승재" userId="5e324ebc-f6a6-4e49-8d57-ae22841c7b20" providerId="ADAL" clId="{16FB2F97-84FB-4373-8D2E-8E25C0D86906}" dt="2023-07-11T08:52:25.094" v="34" actId="478"/>
        <pc:sldMkLst>
          <pc:docMk/>
          <pc:sldMk cId="4182508894" sldId="311"/>
        </pc:sldMkLst>
        <pc:picChg chg="add del mod">
          <ac:chgData name="손승재" userId="5e324ebc-f6a6-4e49-8d57-ae22841c7b20" providerId="ADAL" clId="{16FB2F97-84FB-4373-8D2E-8E25C0D86906}" dt="2023-07-11T08:52:24.518" v="33" actId="22"/>
          <ac:picMkLst>
            <pc:docMk/>
            <pc:sldMk cId="4182508894" sldId="311"/>
            <ac:picMk id="12" creationId="{2E6CBF2C-8843-1549-9B94-C531807932F8}"/>
          </ac:picMkLst>
        </pc:picChg>
        <pc:picChg chg="add del">
          <ac:chgData name="손승재" userId="5e324ebc-f6a6-4e49-8d57-ae22841c7b20" providerId="ADAL" clId="{16FB2F97-84FB-4373-8D2E-8E25C0D86906}" dt="2023-07-11T08:52:25.094" v="34" actId="478"/>
          <ac:picMkLst>
            <pc:docMk/>
            <pc:sldMk cId="4182508894" sldId="311"/>
            <ac:picMk id="2053" creationId="{AACA5F5F-821C-05A6-AEBD-0DA9466CF743}"/>
          </ac:picMkLst>
        </pc:picChg>
      </pc:sldChg>
      <pc:sldChg chg="modSp mod">
        <pc:chgData name="손승재" userId="5e324ebc-f6a6-4e49-8d57-ae22841c7b20" providerId="ADAL" clId="{16FB2F97-84FB-4373-8D2E-8E25C0D86906}" dt="2023-07-11T10:36:44.913" v="220" actId="20577"/>
        <pc:sldMkLst>
          <pc:docMk/>
          <pc:sldMk cId="1353518229" sldId="314"/>
        </pc:sldMkLst>
        <pc:spChg chg="mod">
          <ac:chgData name="손승재" userId="5e324ebc-f6a6-4e49-8d57-ae22841c7b20" providerId="ADAL" clId="{16FB2F97-84FB-4373-8D2E-8E25C0D86906}" dt="2023-07-11T10:36:44.913" v="220" actId="20577"/>
          <ac:spMkLst>
            <pc:docMk/>
            <pc:sldMk cId="1353518229" sldId="314"/>
            <ac:spMk id="2" creationId="{00000000-0000-0000-0000-000000000000}"/>
          </ac:spMkLst>
        </pc:spChg>
      </pc:sldChg>
      <pc:sldChg chg="addSp delSp modSp mod">
        <pc:chgData name="손승재" userId="5e324ebc-f6a6-4e49-8d57-ae22841c7b20" providerId="ADAL" clId="{16FB2F97-84FB-4373-8D2E-8E25C0D86906}" dt="2023-07-11T10:38:52.751" v="225" actId="14100"/>
        <pc:sldMkLst>
          <pc:docMk/>
          <pc:sldMk cId="1419161812" sldId="315"/>
        </pc:sldMkLst>
        <pc:picChg chg="del">
          <ac:chgData name="손승재" userId="5e324ebc-f6a6-4e49-8d57-ae22841c7b20" providerId="ADAL" clId="{16FB2F97-84FB-4373-8D2E-8E25C0D86906}" dt="2023-07-11T10:38:26.635" v="221" actId="478"/>
          <ac:picMkLst>
            <pc:docMk/>
            <pc:sldMk cId="1419161812" sldId="315"/>
            <ac:picMk id="10" creationId="{E88BA827-91C5-8C5C-519C-E2EE0B3A1FC7}"/>
          </ac:picMkLst>
        </pc:picChg>
        <pc:picChg chg="add mod">
          <ac:chgData name="손승재" userId="5e324ebc-f6a6-4e49-8d57-ae22841c7b20" providerId="ADAL" clId="{16FB2F97-84FB-4373-8D2E-8E25C0D86906}" dt="2023-07-11T10:38:52.751" v="225" actId="14100"/>
          <ac:picMkLst>
            <pc:docMk/>
            <pc:sldMk cId="1419161812" sldId="315"/>
            <ac:picMk id="17" creationId="{D047B100-9B3C-70C2-F072-54F15E2AAFD7}"/>
          </ac:picMkLst>
        </pc:picChg>
      </pc:sldChg>
    </pc:docChg>
  </pc:docChgLst>
  <pc:docChgLst>
    <pc:chgData name="손승재" userId="5e324ebc-f6a6-4e49-8d57-ae22841c7b20" providerId="ADAL" clId="{1D8B90E0-66D4-477E-97C4-348EB0019209}"/>
    <pc:docChg chg="undo custSel addSld delSld modSld">
      <pc:chgData name="손승재" userId="5e324ebc-f6a6-4e49-8d57-ae22841c7b20" providerId="ADAL" clId="{1D8B90E0-66D4-477E-97C4-348EB0019209}" dt="2023-08-24T02:35:02.501" v="1663" actId="20577"/>
      <pc:docMkLst>
        <pc:docMk/>
      </pc:docMkLst>
      <pc:sldChg chg="addSp delSp modSp mod">
        <pc:chgData name="손승재" userId="5e324ebc-f6a6-4e49-8d57-ae22841c7b20" providerId="ADAL" clId="{1D8B90E0-66D4-477E-97C4-348EB0019209}" dt="2023-08-24T01:37:07.729" v="59" actId="20577"/>
        <pc:sldMkLst>
          <pc:docMk/>
          <pc:sldMk cId="2971841378" sldId="256"/>
        </pc:sldMkLst>
        <pc:spChg chg="add del">
          <ac:chgData name="손승재" userId="5e324ebc-f6a6-4e49-8d57-ae22841c7b20" providerId="ADAL" clId="{1D8B90E0-66D4-477E-97C4-348EB0019209}" dt="2023-08-24T01:36:48.789" v="22"/>
          <ac:spMkLst>
            <pc:docMk/>
            <pc:sldMk cId="2971841378" sldId="256"/>
            <ac:spMk id="2" creationId="{F3A5C524-CCD1-6157-15B0-60E98E2F2C32}"/>
          </ac:spMkLst>
        </pc:spChg>
        <pc:spChg chg="mod">
          <ac:chgData name="손승재" userId="5e324ebc-f6a6-4e49-8d57-ae22841c7b20" providerId="ADAL" clId="{1D8B90E0-66D4-477E-97C4-348EB0019209}" dt="2023-08-24T01:37:02.958" v="51" actId="404"/>
          <ac:spMkLst>
            <pc:docMk/>
            <pc:sldMk cId="2971841378" sldId="256"/>
            <ac:spMk id="3" creationId="{00000000-0000-0000-0000-000000000000}"/>
          </ac:spMkLst>
        </pc:spChg>
        <pc:spChg chg="mod">
          <ac:chgData name="손승재" userId="5e324ebc-f6a6-4e49-8d57-ae22841c7b20" providerId="ADAL" clId="{1D8B90E0-66D4-477E-97C4-348EB0019209}" dt="2023-08-24T01:37:07.729" v="59" actId="20577"/>
          <ac:spMkLst>
            <pc:docMk/>
            <pc:sldMk cId="2971841378" sldId="256"/>
            <ac:spMk id="4" creationId="{00000000-0000-0000-0000-000000000000}"/>
          </ac:spMkLst>
        </pc:spChg>
      </pc:sldChg>
      <pc:sldChg chg="modSp mod">
        <pc:chgData name="손승재" userId="5e324ebc-f6a6-4e49-8d57-ae22841c7b20" providerId="ADAL" clId="{1D8B90E0-66D4-477E-97C4-348EB0019209}" dt="2023-08-24T01:44:56.918" v="1083"/>
        <pc:sldMkLst>
          <pc:docMk/>
          <pc:sldMk cId="1095055991" sldId="261"/>
        </pc:sldMkLst>
        <pc:spChg chg="mod">
          <ac:chgData name="손승재" userId="5e324ebc-f6a6-4e49-8d57-ae22841c7b20" providerId="ADAL" clId="{1D8B90E0-66D4-477E-97C4-348EB0019209}" dt="2023-08-24T01:37:31.881" v="119"/>
          <ac:spMkLst>
            <pc:docMk/>
            <pc:sldMk cId="1095055991" sldId="261"/>
            <ac:spMk id="10" creationId="{00000000-0000-0000-0000-000000000000}"/>
          </ac:spMkLst>
        </pc:spChg>
        <pc:spChg chg="mod">
          <ac:chgData name="손승재" userId="5e324ebc-f6a6-4e49-8d57-ae22841c7b20" providerId="ADAL" clId="{1D8B90E0-66D4-477E-97C4-348EB0019209}" dt="2023-08-24T01:37:33.933" v="120"/>
          <ac:spMkLst>
            <pc:docMk/>
            <pc:sldMk cId="1095055991" sldId="261"/>
            <ac:spMk id="11" creationId="{00000000-0000-0000-0000-000000000000}"/>
          </ac:spMkLst>
        </pc:spChg>
        <pc:spChg chg="mod">
          <ac:chgData name="손승재" userId="5e324ebc-f6a6-4e49-8d57-ae22841c7b20" providerId="ADAL" clId="{1D8B90E0-66D4-477E-97C4-348EB0019209}" dt="2023-08-24T01:44:26.484" v="1065"/>
          <ac:spMkLst>
            <pc:docMk/>
            <pc:sldMk cId="1095055991" sldId="261"/>
            <ac:spMk id="26" creationId="{00000000-0000-0000-0000-000000000000}"/>
          </ac:spMkLst>
        </pc:spChg>
        <pc:spChg chg="mod">
          <ac:chgData name="손승재" userId="5e324ebc-f6a6-4e49-8d57-ae22841c7b20" providerId="ADAL" clId="{1D8B90E0-66D4-477E-97C4-348EB0019209}" dt="2023-08-24T01:44:56.918" v="1083"/>
          <ac:spMkLst>
            <pc:docMk/>
            <pc:sldMk cId="1095055991" sldId="261"/>
            <ac:spMk id="27" creationId="{00000000-0000-0000-0000-000000000000}"/>
          </ac:spMkLst>
        </pc:spChg>
      </pc:sldChg>
      <pc:sldChg chg="addSp delSp modSp mod">
        <pc:chgData name="손승재" userId="5e324ebc-f6a6-4e49-8d57-ae22841c7b20" providerId="ADAL" clId="{1D8B90E0-66D4-477E-97C4-348EB0019209}" dt="2023-08-24T02:30:57.735" v="1612" actId="1076"/>
        <pc:sldMkLst>
          <pc:docMk/>
          <pc:sldMk cId="1218032311" sldId="313"/>
        </pc:sldMkLst>
        <pc:spChg chg="mod">
          <ac:chgData name="손승재" userId="5e324ebc-f6a6-4e49-8d57-ae22841c7b20" providerId="ADAL" clId="{1D8B90E0-66D4-477E-97C4-348EB0019209}" dt="2023-08-24T01:44:12.058" v="1057" actId="1076"/>
          <ac:spMkLst>
            <pc:docMk/>
            <pc:sldMk cId="1218032311" sldId="313"/>
            <ac:spMk id="2" creationId="{00000000-0000-0000-0000-000000000000}"/>
          </ac:spMkLst>
        </pc:spChg>
        <pc:spChg chg="add mod">
          <ac:chgData name="손승재" userId="5e324ebc-f6a6-4e49-8d57-ae22841c7b20" providerId="ADAL" clId="{1D8B90E0-66D4-477E-97C4-348EB0019209}" dt="2023-08-24T02:05:39.955" v="1173" actId="207"/>
          <ac:spMkLst>
            <pc:docMk/>
            <pc:sldMk cId="1218032311" sldId="313"/>
            <ac:spMk id="11" creationId="{A571014B-ECAE-901E-9D4A-1310D1BC4851}"/>
          </ac:spMkLst>
        </pc:spChg>
        <pc:spChg chg="mod">
          <ac:chgData name="손승재" userId="5e324ebc-f6a6-4e49-8d57-ae22841c7b20" providerId="ADAL" clId="{1D8B90E0-66D4-477E-97C4-348EB0019209}" dt="2023-08-24T02:05:04.300" v="1168"/>
          <ac:spMkLst>
            <pc:docMk/>
            <pc:sldMk cId="1218032311" sldId="313"/>
            <ac:spMk id="12" creationId="{25C24046-79D0-21AE-54D1-9DF44A41F191}"/>
          </ac:spMkLst>
        </pc:spChg>
        <pc:picChg chg="add del mod">
          <ac:chgData name="손승재" userId="5e324ebc-f6a6-4e49-8d57-ae22841c7b20" providerId="ADAL" clId="{1D8B90E0-66D4-477E-97C4-348EB0019209}" dt="2023-08-24T01:53:36.547" v="1090" actId="478"/>
          <ac:picMkLst>
            <pc:docMk/>
            <pc:sldMk cId="1218032311" sldId="313"/>
            <ac:picMk id="4" creationId="{2510A064-36C2-C3A8-6D5F-D436996001EA}"/>
          </ac:picMkLst>
        </pc:picChg>
        <pc:picChg chg="add mod">
          <ac:chgData name="손승재" userId="5e324ebc-f6a6-4e49-8d57-ae22841c7b20" providerId="ADAL" clId="{1D8B90E0-66D4-477E-97C4-348EB0019209}" dt="2023-08-24T02:05:23.153" v="1171" actId="1076"/>
          <ac:picMkLst>
            <pc:docMk/>
            <pc:sldMk cId="1218032311" sldId="313"/>
            <ac:picMk id="10" creationId="{45697D85-C6FA-2529-A1D7-6E9E1824E594}"/>
          </ac:picMkLst>
        </pc:picChg>
        <pc:picChg chg="del mod">
          <ac:chgData name="손승재" userId="5e324ebc-f6a6-4e49-8d57-ae22841c7b20" providerId="ADAL" clId="{1D8B90E0-66D4-477E-97C4-348EB0019209}" dt="2023-08-24T01:43:53.420" v="1018" actId="478"/>
          <ac:picMkLst>
            <pc:docMk/>
            <pc:sldMk cId="1218032311" sldId="313"/>
            <ac:picMk id="14" creationId="{6DD3F3EB-9A63-A17E-8863-5932B374B356}"/>
          </ac:picMkLst>
        </pc:picChg>
        <pc:picChg chg="add del mod">
          <ac:chgData name="손승재" userId="5e324ebc-f6a6-4e49-8d57-ae22841c7b20" providerId="ADAL" clId="{1D8B90E0-66D4-477E-97C4-348EB0019209}" dt="2023-08-24T02:07:24.208" v="1184" actId="21"/>
          <ac:picMkLst>
            <pc:docMk/>
            <pc:sldMk cId="1218032311" sldId="313"/>
            <ac:picMk id="15" creationId="{564C96E9-3EC9-008F-8EEC-0D7C5DBB791A}"/>
          </ac:picMkLst>
        </pc:picChg>
        <pc:picChg chg="del">
          <ac:chgData name="손승재" userId="5e324ebc-f6a6-4e49-8d57-ae22841c7b20" providerId="ADAL" clId="{1D8B90E0-66D4-477E-97C4-348EB0019209}" dt="2023-08-24T01:43:53.824" v="1019" actId="478"/>
          <ac:picMkLst>
            <pc:docMk/>
            <pc:sldMk cId="1218032311" sldId="313"/>
            <ac:picMk id="17" creationId="{C9D8FE00-C491-7C19-5F27-48FCD91ACD30}"/>
          </ac:picMkLst>
        </pc:picChg>
        <pc:picChg chg="add mod">
          <ac:chgData name="손승재" userId="5e324ebc-f6a6-4e49-8d57-ae22841c7b20" providerId="ADAL" clId="{1D8B90E0-66D4-477E-97C4-348EB0019209}" dt="2023-08-24T02:08:33.182" v="1193" actId="1076"/>
          <ac:picMkLst>
            <pc:docMk/>
            <pc:sldMk cId="1218032311" sldId="313"/>
            <ac:picMk id="19" creationId="{8EA57E7B-1A3F-D4A0-FF93-AFE66F47E6C4}"/>
          </ac:picMkLst>
        </pc:picChg>
        <pc:picChg chg="add mod">
          <ac:chgData name="손승재" userId="5e324ebc-f6a6-4e49-8d57-ae22841c7b20" providerId="ADAL" clId="{1D8B90E0-66D4-477E-97C4-348EB0019209}" dt="2023-08-24T02:08:45.885" v="1198" actId="14100"/>
          <ac:picMkLst>
            <pc:docMk/>
            <pc:sldMk cId="1218032311" sldId="313"/>
            <ac:picMk id="21" creationId="{94B991AA-6C70-6E40-E9E3-C91BB2545D81}"/>
          </ac:picMkLst>
        </pc:picChg>
        <pc:picChg chg="add del mod">
          <ac:chgData name="손승재" userId="5e324ebc-f6a6-4e49-8d57-ae22841c7b20" providerId="ADAL" clId="{1D8B90E0-66D4-477E-97C4-348EB0019209}" dt="2023-08-24T02:09:42.500" v="1200" actId="478"/>
          <ac:picMkLst>
            <pc:docMk/>
            <pc:sldMk cId="1218032311" sldId="313"/>
            <ac:picMk id="23" creationId="{39BAAC97-04DC-3876-A491-4D394E00CF58}"/>
          </ac:picMkLst>
        </pc:picChg>
        <pc:picChg chg="add del mod">
          <ac:chgData name="손승재" userId="5e324ebc-f6a6-4e49-8d57-ae22841c7b20" providerId="ADAL" clId="{1D8B90E0-66D4-477E-97C4-348EB0019209}" dt="2023-08-24T02:09:52.229" v="1203" actId="21"/>
          <ac:picMkLst>
            <pc:docMk/>
            <pc:sldMk cId="1218032311" sldId="313"/>
            <ac:picMk id="5122" creationId="{4E2B10E6-6C2A-7BFD-334E-FCBC8CA7B75F}"/>
          </ac:picMkLst>
        </pc:picChg>
        <pc:picChg chg="add mod">
          <ac:chgData name="손승재" userId="5e324ebc-f6a6-4e49-8d57-ae22841c7b20" providerId="ADAL" clId="{1D8B90E0-66D4-477E-97C4-348EB0019209}" dt="2023-08-24T02:30:57.735" v="1612" actId="1076"/>
          <ac:picMkLst>
            <pc:docMk/>
            <pc:sldMk cId="1218032311" sldId="313"/>
            <ac:picMk id="5124" creationId="{5502BA1D-CFB0-B01F-D806-C0AA5463AC31}"/>
          </ac:picMkLst>
        </pc:picChg>
      </pc:sldChg>
      <pc:sldChg chg="addSp modSp mod">
        <pc:chgData name="손승재" userId="5e324ebc-f6a6-4e49-8d57-ae22841c7b20" providerId="ADAL" clId="{1D8B90E0-66D4-477E-97C4-348EB0019209}" dt="2023-08-24T02:35:02.501" v="1663" actId="20577"/>
        <pc:sldMkLst>
          <pc:docMk/>
          <pc:sldMk cId="1164516369" sldId="324"/>
        </pc:sldMkLst>
        <pc:spChg chg="mod">
          <ac:chgData name="손승재" userId="5e324ebc-f6a6-4e49-8d57-ae22841c7b20" providerId="ADAL" clId="{1D8B90E0-66D4-477E-97C4-348EB0019209}" dt="2023-08-24T01:39:42.436" v="343" actId="20577"/>
          <ac:spMkLst>
            <pc:docMk/>
            <pc:sldMk cId="1164516369" sldId="324"/>
            <ac:spMk id="2" creationId="{C36A37C9-0A1B-57DF-021D-CD608BDB309B}"/>
          </ac:spMkLst>
        </pc:spChg>
        <pc:spChg chg="mod">
          <ac:chgData name="손승재" userId="5e324ebc-f6a6-4e49-8d57-ae22841c7b20" providerId="ADAL" clId="{1D8B90E0-66D4-477E-97C4-348EB0019209}" dt="2023-08-24T01:40:31.140" v="464" actId="20577"/>
          <ac:spMkLst>
            <pc:docMk/>
            <pc:sldMk cId="1164516369" sldId="324"/>
            <ac:spMk id="3" creationId="{DAE53AD8-03B2-9EE1-2F9B-49DC1F17D739}"/>
          </ac:spMkLst>
        </pc:spChg>
        <pc:spChg chg="mod">
          <ac:chgData name="손승재" userId="5e324ebc-f6a6-4e49-8d57-ae22841c7b20" providerId="ADAL" clId="{1D8B90E0-66D4-477E-97C4-348EB0019209}" dt="2023-08-24T02:35:02.501" v="1663" actId="20577"/>
          <ac:spMkLst>
            <pc:docMk/>
            <pc:sldMk cId="1164516369" sldId="324"/>
            <ac:spMk id="4" creationId="{8FA66D94-8DD8-633D-A1F9-1C79CB265158}"/>
          </ac:spMkLst>
        </pc:spChg>
        <pc:spChg chg="add mod">
          <ac:chgData name="손승재" userId="5e324ebc-f6a6-4e49-8d57-ae22841c7b20" providerId="ADAL" clId="{1D8B90E0-66D4-477E-97C4-348EB0019209}" dt="2023-08-24T01:42:58.315" v="1001" actId="20577"/>
          <ac:spMkLst>
            <pc:docMk/>
            <pc:sldMk cId="1164516369" sldId="324"/>
            <ac:spMk id="7" creationId="{240D04A5-7383-135F-AC3B-2A79A7BF2905}"/>
          </ac:spMkLst>
        </pc:spChg>
        <pc:spChg chg="mod">
          <ac:chgData name="손승재" userId="5e324ebc-f6a6-4e49-8d57-ae22841c7b20" providerId="ADAL" clId="{1D8B90E0-66D4-477E-97C4-348EB0019209}" dt="2023-08-24T01:39:56.192" v="382" actId="1076"/>
          <ac:spMkLst>
            <pc:docMk/>
            <pc:sldMk cId="1164516369" sldId="324"/>
            <ac:spMk id="10" creationId="{BA01090C-FEAD-4A4E-728D-75F8DF8EAA6E}"/>
          </ac:spMkLst>
        </pc:spChg>
        <pc:picChg chg="add mod">
          <ac:chgData name="손승재" userId="5e324ebc-f6a6-4e49-8d57-ae22841c7b20" providerId="ADAL" clId="{1D8B90E0-66D4-477E-97C4-348EB0019209}" dt="2023-08-24T01:39:45.735" v="345" actId="1076"/>
          <ac:picMkLst>
            <pc:docMk/>
            <pc:sldMk cId="1164516369" sldId="324"/>
            <ac:picMk id="6" creationId="{A87BE62C-B2F5-7594-9DEC-F783CCDCC673}"/>
          </ac:picMkLst>
        </pc:picChg>
      </pc:sldChg>
      <pc:sldChg chg="del">
        <pc:chgData name="손승재" userId="5e324ebc-f6a6-4e49-8d57-ae22841c7b20" providerId="ADAL" clId="{1D8B90E0-66D4-477E-97C4-348EB0019209}" dt="2023-08-24T01:43:35.591" v="1003" actId="47"/>
        <pc:sldMkLst>
          <pc:docMk/>
          <pc:sldMk cId="903700280" sldId="325"/>
        </pc:sldMkLst>
      </pc:sldChg>
      <pc:sldChg chg="new del">
        <pc:chgData name="손승재" userId="5e324ebc-f6a6-4e49-8d57-ae22841c7b20" providerId="ADAL" clId="{1D8B90E0-66D4-477E-97C4-348EB0019209}" dt="2023-08-24T01:53:34.297" v="1089" actId="47"/>
        <pc:sldMkLst>
          <pc:docMk/>
          <pc:sldMk cId="3916318111" sldId="325"/>
        </pc:sldMkLst>
      </pc:sldChg>
      <pc:sldChg chg="add del">
        <pc:chgData name="손승재" userId="5e324ebc-f6a6-4e49-8d57-ae22841c7b20" providerId="ADAL" clId="{1D8B90E0-66D4-477E-97C4-348EB0019209}" dt="2023-08-24T01:43:52.364" v="1016" actId="47"/>
        <pc:sldMkLst>
          <pc:docMk/>
          <pc:sldMk cId="3982754039" sldId="326"/>
        </pc:sldMkLst>
      </pc:sldChg>
      <pc:sldChg chg="addSp delSp modSp add mod">
        <pc:chgData name="손승재" userId="5e324ebc-f6a6-4e49-8d57-ae22841c7b20" providerId="ADAL" clId="{1D8B90E0-66D4-477E-97C4-348EB0019209}" dt="2023-08-24T01:57:11.048" v="1137" actId="1076"/>
        <pc:sldMkLst>
          <pc:docMk/>
          <pc:sldMk cId="4152102850" sldId="326"/>
        </pc:sldMkLst>
        <pc:spChg chg="add mod">
          <ac:chgData name="손승재" userId="5e324ebc-f6a6-4e49-8d57-ae22841c7b20" providerId="ADAL" clId="{1D8B90E0-66D4-477E-97C4-348EB0019209}" dt="2023-08-24T01:57:11.048" v="1137" actId="1076"/>
          <ac:spMkLst>
            <pc:docMk/>
            <pc:sldMk cId="4152102850" sldId="326"/>
            <ac:spMk id="5" creationId="{7A576E11-2942-9B6B-4AD9-9B3BF07D67D0}"/>
          </ac:spMkLst>
        </pc:spChg>
        <pc:spChg chg="mod">
          <ac:chgData name="손승재" userId="5e324ebc-f6a6-4e49-8d57-ae22841c7b20" providerId="ADAL" clId="{1D8B90E0-66D4-477E-97C4-348EB0019209}" dt="2023-08-24T01:57:06.917" v="1135" actId="20577"/>
          <ac:spMkLst>
            <pc:docMk/>
            <pc:sldMk cId="4152102850" sldId="326"/>
            <ac:spMk id="12" creationId="{25C24046-79D0-21AE-54D1-9DF44A41F191}"/>
          </ac:spMkLst>
        </pc:spChg>
        <pc:picChg chg="mod">
          <ac:chgData name="손승재" userId="5e324ebc-f6a6-4e49-8d57-ae22841c7b20" providerId="ADAL" clId="{1D8B90E0-66D4-477E-97C4-348EB0019209}" dt="2023-08-24T01:54:38.790" v="1101" actId="1076"/>
          <ac:picMkLst>
            <pc:docMk/>
            <pc:sldMk cId="4152102850" sldId="326"/>
            <ac:picMk id="4" creationId="{2510A064-36C2-C3A8-6D5F-D436996001EA}"/>
          </ac:picMkLst>
        </pc:picChg>
        <pc:picChg chg="add del mod">
          <ac:chgData name="손승재" userId="5e324ebc-f6a6-4e49-8d57-ae22841c7b20" providerId="ADAL" clId="{1D8B90E0-66D4-477E-97C4-348EB0019209}" dt="2023-08-24T01:54:25.602" v="1100" actId="478"/>
          <ac:picMkLst>
            <pc:docMk/>
            <pc:sldMk cId="4152102850" sldId="326"/>
            <ac:picMk id="2050" creationId="{3BE60FBE-9DAD-10C4-11DA-911B95E090AE}"/>
          </ac:picMkLst>
        </pc:picChg>
      </pc:sldChg>
      <pc:sldChg chg="addSp delSp modSp add mod">
        <pc:chgData name="손승재" userId="5e324ebc-f6a6-4e49-8d57-ae22841c7b20" providerId="ADAL" clId="{1D8B90E0-66D4-477E-97C4-348EB0019209}" dt="2023-08-24T01:55:51.102" v="1118" actId="5793"/>
        <pc:sldMkLst>
          <pc:docMk/>
          <pc:sldMk cId="28644632" sldId="327"/>
        </pc:sldMkLst>
        <pc:spChg chg="mod">
          <ac:chgData name="손승재" userId="5e324ebc-f6a6-4e49-8d57-ae22841c7b20" providerId="ADAL" clId="{1D8B90E0-66D4-477E-97C4-348EB0019209}" dt="2023-08-24T01:55:51.102" v="1118" actId="5793"/>
          <ac:spMkLst>
            <pc:docMk/>
            <pc:sldMk cId="28644632" sldId="327"/>
            <ac:spMk id="12" creationId="{25C24046-79D0-21AE-54D1-9DF44A41F191}"/>
          </ac:spMkLst>
        </pc:spChg>
        <pc:picChg chg="del">
          <ac:chgData name="손승재" userId="5e324ebc-f6a6-4e49-8d57-ae22841c7b20" providerId="ADAL" clId="{1D8B90E0-66D4-477E-97C4-348EB0019209}" dt="2023-08-24T01:54:43.226" v="1103" actId="478"/>
          <ac:picMkLst>
            <pc:docMk/>
            <pc:sldMk cId="28644632" sldId="327"/>
            <ac:picMk id="4" creationId="{2510A064-36C2-C3A8-6D5F-D436996001EA}"/>
          </ac:picMkLst>
        </pc:picChg>
        <pc:picChg chg="add mod">
          <ac:chgData name="손승재" userId="5e324ebc-f6a6-4e49-8d57-ae22841c7b20" providerId="ADAL" clId="{1D8B90E0-66D4-477E-97C4-348EB0019209}" dt="2023-08-24T01:55:04.147" v="1108" actId="1076"/>
          <ac:picMkLst>
            <pc:docMk/>
            <pc:sldMk cId="28644632" sldId="327"/>
            <ac:picMk id="5" creationId="{C0CEDFE6-67F8-E1C7-01BB-049E1A06537C}"/>
          </ac:picMkLst>
        </pc:picChg>
        <pc:picChg chg="add del mod">
          <ac:chgData name="손승재" userId="5e324ebc-f6a6-4e49-8d57-ae22841c7b20" providerId="ADAL" clId="{1D8B90E0-66D4-477E-97C4-348EB0019209}" dt="2023-08-24T01:55:37.213" v="1114" actId="478"/>
          <ac:picMkLst>
            <pc:docMk/>
            <pc:sldMk cId="28644632" sldId="327"/>
            <ac:picMk id="3074" creationId="{261EF9C0-BB9C-9845-D9F8-062100DBA8ED}"/>
          </ac:picMkLst>
        </pc:picChg>
        <pc:picChg chg="add mod">
          <ac:chgData name="손승재" userId="5e324ebc-f6a6-4e49-8d57-ae22841c7b20" providerId="ADAL" clId="{1D8B90E0-66D4-477E-97C4-348EB0019209}" dt="2023-08-24T01:55:38.317" v="1115" actId="1076"/>
          <ac:picMkLst>
            <pc:docMk/>
            <pc:sldMk cId="28644632" sldId="327"/>
            <ac:picMk id="3076" creationId="{46409561-1A22-204C-EDD5-94B138D7F6D0}"/>
          </ac:picMkLst>
        </pc:picChg>
      </pc:sldChg>
      <pc:sldChg chg="del">
        <pc:chgData name="손승재" userId="5e324ebc-f6a6-4e49-8d57-ae22841c7b20" providerId="ADAL" clId="{1D8B90E0-66D4-477E-97C4-348EB0019209}" dt="2023-08-24T01:43:46.160" v="1010" actId="47"/>
        <pc:sldMkLst>
          <pc:docMk/>
          <pc:sldMk cId="2527892506" sldId="327"/>
        </pc:sldMkLst>
      </pc:sldChg>
      <pc:sldChg chg="add del">
        <pc:chgData name="손승재" userId="5e324ebc-f6a6-4e49-8d57-ae22841c7b20" providerId="ADAL" clId="{1D8B90E0-66D4-477E-97C4-348EB0019209}" dt="2023-08-24T01:43:51.551" v="1015" actId="47"/>
        <pc:sldMkLst>
          <pc:docMk/>
          <pc:sldMk cId="765918539" sldId="328"/>
        </pc:sldMkLst>
      </pc:sldChg>
      <pc:sldChg chg="addSp delSp modSp add mod">
        <pc:chgData name="손승재" userId="5e324ebc-f6a6-4e49-8d57-ae22841c7b20" providerId="ADAL" clId="{1D8B90E0-66D4-477E-97C4-348EB0019209}" dt="2023-08-24T01:57:57.380" v="1142" actId="14100"/>
        <pc:sldMkLst>
          <pc:docMk/>
          <pc:sldMk cId="1363918427" sldId="328"/>
        </pc:sldMkLst>
        <pc:spChg chg="add mod">
          <ac:chgData name="손승재" userId="5e324ebc-f6a6-4e49-8d57-ae22841c7b20" providerId="ADAL" clId="{1D8B90E0-66D4-477E-97C4-348EB0019209}" dt="2023-08-24T01:57:57.380" v="1142" actId="14100"/>
          <ac:spMkLst>
            <pc:docMk/>
            <pc:sldMk cId="1363918427" sldId="328"/>
            <ac:spMk id="4" creationId="{6A33FD2D-BC0A-DB34-F1B7-5E73B1D7B41E}"/>
          </ac:spMkLst>
        </pc:spChg>
        <pc:spChg chg="mod">
          <ac:chgData name="손승재" userId="5e324ebc-f6a6-4e49-8d57-ae22841c7b20" providerId="ADAL" clId="{1D8B90E0-66D4-477E-97C4-348EB0019209}" dt="2023-08-24T01:57:43.913" v="1138"/>
          <ac:spMkLst>
            <pc:docMk/>
            <pc:sldMk cId="1363918427" sldId="328"/>
            <ac:spMk id="12" creationId="{25C24046-79D0-21AE-54D1-9DF44A41F191}"/>
          </ac:spMkLst>
        </pc:spChg>
        <pc:picChg chg="del">
          <ac:chgData name="손승재" userId="5e324ebc-f6a6-4e49-8d57-ae22841c7b20" providerId="ADAL" clId="{1D8B90E0-66D4-477E-97C4-348EB0019209}" dt="2023-08-24T01:57:45.541" v="1139" actId="478"/>
          <ac:picMkLst>
            <pc:docMk/>
            <pc:sldMk cId="1363918427" sldId="328"/>
            <ac:picMk id="5" creationId="{C0CEDFE6-67F8-E1C7-01BB-049E1A06537C}"/>
          </ac:picMkLst>
        </pc:picChg>
        <pc:picChg chg="del">
          <ac:chgData name="손승재" userId="5e324ebc-f6a6-4e49-8d57-ae22841c7b20" providerId="ADAL" clId="{1D8B90E0-66D4-477E-97C4-348EB0019209}" dt="2023-08-24T01:56:55.491" v="1120" actId="478"/>
          <ac:picMkLst>
            <pc:docMk/>
            <pc:sldMk cId="1363918427" sldId="328"/>
            <ac:picMk id="3076" creationId="{46409561-1A22-204C-EDD5-94B138D7F6D0}"/>
          </ac:picMkLst>
        </pc:picChg>
        <pc:picChg chg="add mod">
          <ac:chgData name="손승재" userId="5e324ebc-f6a6-4e49-8d57-ae22841c7b20" providerId="ADAL" clId="{1D8B90E0-66D4-477E-97C4-348EB0019209}" dt="2023-08-24T01:56:59.549" v="1123" actId="1076"/>
          <ac:picMkLst>
            <pc:docMk/>
            <pc:sldMk cId="1363918427" sldId="328"/>
            <ac:picMk id="4098" creationId="{9C59A121-AAF7-BDEC-1F43-ADE7F67659E7}"/>
          </ac:picMkLst>
        </pc:picChg>
      </pc:sldChg>
      <pc:sldChg chg="addSp delSp modSp add mod">
        <pc:chgData name="손승재" userId="5e324ebc-f6a6-4e49-8d57-ae22841c7b20" providerId="ADAL" clId="{1D8B90E0-66D4-477E-97C4-348EB0019209}" dt="2023-08-24T02:13:14.604" v="1212" actId="1076"/>
        <pc:sldMkLst>
          <pc:docMk/>
          <pc:sldMk cId="2899195507" sldId="329"/>
        </pc:sldMkLst>
        <pc:picChg chg="add mod">
          <ac:chgData name="손승재" userId="5e324ebc-f6a6-4e49-8d57-ae22841c7b20" providerId="ADAL" clId="{1D8B90E0-66D4-477E-97C4-348EB0019209}" dt="2023-08-24T02:13:14.604" v="1212" actId="1076"/>
          <ac:picMkLst>
            <pc:docMk/>
            <pc:sldMk cId="2899195507" sldId="329"/>
            <ac:picMk id="3" creationId="{3DB8FAC5-940B-D947-C212-8077DB568C6C}"/>
          </ac:picMkLst>
        </pc:picChg>
        <pc:picChg chg="add mod">
          <ac:chgData name="손승재" userId="5e324ebc-f6a6-4e49-8d57-ae22841c7b20" providerId="ADAL" clId="{1D8B90E0-66D4-477E-97C4-348EB0019209}" dt="2023-08-24T02:10:15.870" v="1211" actId="1076"/>
          <ac:picMkLst>
            <pc:docMk/>
            <pc:sldMk cId="2899195507" sldId="329"/>
            <ac:picMk id="5" creationId="{FA48E4BD-BC76-891F-09E6-1EFEE7086384}"/>
          </ac:picMkLst>
        </pc:picChg>
        <pc:picChg chg="del">
          <ac:chgData name="손승재" userId="5e324ebc-f6a6-4e49-8d57-ae22841c7b20" providerId="ADAL" clId="{1D8B90E0-66D4-477E-97C4-348EB0019209}" dt="2023-08-24T02:10:04.132" v="1207" actId="478"/>
          <ac:picMkLst>
            <pc:docMk/>
            <pc:sldMk cId="2899195507" sldId="329"/>
            <ac:picMk id="10" creationId="{45697D85-C6FA-2529-A1D7-6E9E1824E594}"/>
          </ac:picMkLst>
        </pc:picChg>
      </pc:sldChg>
      <pc:sldChg chg="del">
        <pc:chgData name="손승재" userId="5e324ebc-f6a6-4e49-8d57-ae22841c7b20" providerId="ADAL" clId="{1D8B90E0-66D4-477E-97C4-348EB0019209}" dt="2023-08-24T01:43:44.887" v="1008" actId="47"/>
        <pc:sldMkLst>
          <pc:docMk/>
          <pc:sldMk cId="3445965369" sldId="329"/>
        </pc:sldMkLst>
      </pc:sldChg>
      <pc:sldChg chg="del">
        <pc:chgData name="손승재" userId="5e324ebc-f6a6-4e49-8d57-ae22841c7b20" providerId="ADAL" clId="{1D8B90E0-66D4-477E-97C4-348EB0019209}" dt="2023-08-24T01:43:44.177" v="1007" actId="47"/>
        <pc:sldMkLst>
          <pc:docMk/>
          <pc:sldMk cId="2473522924" sldId="330"/>
        </pc:sldMkLst>
      </pc:sldChg>
      <pc:sldChg chg="addSp delSp modSp add mod">
        <pc:chgData name="손승재" userId="5e324ebc-f6a6-4e49-8d57-ae22841c7b20" providerId="ADAL" clId="{1D8B90E0-66D4-477E-97C4-348EB0019209}" dt="2023-08-24T02:25:31.653" v="1442" actId="1076"/>
        <pc:sldMkLst>
          <pc:docMk/>
          <pc:sldMk cId="3926241021" sldId="330"/>
        </pc:sldMkLst>
        <pc:spChg chg="mod">
          <ac:chgData name="손승재" userId="5e324ebc-f6a6-4e49-8d57-ae22841c7b20" providerId="ADAL" clId="{1D8B90E0-66D4-477E-97C4-348EB0019209}" dt="2023-08-24T02:16:32.746" v="1216" actId="6549"/>
          <ac:spMkLst>
            <pc:docMk/>
            <pc:sldMk cId="3926241021" sldId="330"/>
            <ac:spMk id="2" creationId="{00000000-0000-0000-0000-000000000000}"/>
          </ac:spMkLst>
        </pc:spChg>
        <pc:spChg chg="del">
          <ac:chgData name="손승재" userId="5e324ebc-f6a6-4e49-8d57-ae22841c7b20" providerId="ADAL" clId="{1D8B90E0-66D4-477E-97C4-348EB0019209}" dt="2023-08-24T02:16:37.221" v="1217" actId="478"/>
          <ac:spMkLst>
            <pc:docMk/>
            <pc:sldMk cId="3926241021" sldId="330"/>
            <ac:spMk id="4" creationId="{6A33FD2D-BC0A-DB34-F1B7-5E73B1D7B41E}"/>
          </ac:spMkLst>
        </pc:spChg>
        <pc:spChg chg="del">
          <ac:chgData name="손승재" userId="5e324ebc-f6a6-4e49-8d57-ae22841c7b20" providerId="ADAL" clId="{1D8B90E0-66D4-477E-97C4-348EB0019209}" dt="2023-08-24T02:16:38.538" v="1218" actId="478"/>
          <ac:spMkLst>
            <pc:docMk/>
            <pc:sldMk cId="3926241021" sldId="330"/>
            <ac:spMk id="12" creationId="{25C24046-79D0-21AE-54D1-9DF44A41F191}"/>
          </ac:spMkLst>
        </pc:spChg>
        <pc:spChg chg="add mod">
          <ac:chgData name="손승재" userId="5e324ebc-f6a6-4e49-8d57-ae22841c7b20" providerId="ADAL" clId="{1D8B90E0-66D4-477E-97C4-348EB0019209}" dt="2023-08-24T02:23:09.635" v="1419" actId="20577"/>
          <ac:spMkLst>
            <pc:docMk/>
            <pc:sldMk cId="3926241021" sldId="330"/>
            <ac:spMk id="13" creationId="{ACED880B-599A-E48A-7982-4E9F4CCD10EA}"/>
          </ac:spMkLst>
        </pc:spChg>
        <pc:spChg chg="add mod">
          <ac:chgData name="손승재" userId="5e324ebc-f6a6-4e49-8d57-ae22841c7b20" providerId="ADAL" clId="{1D8B90E0-66D4-477E-97C4-348EB0019209}" dt="2023-08-24T02:25:30.828" v="1441" actId="1076"/>
          <ac:spMkLst>
            <pc:docMk/>
            <pc:sldMk cId="3926241021" sldId="330"/>
            <ac:spMk id="15" creationId="{A30942EE-ED9F-A880-20A5-E2900F8572EB}"/>
          </ac:spMkLst>
        </pc:spChg>
        <pc:picChg chg="add mod">
          <ac:chgData name="손승재" userId="5e324ebc-f6a6-4e49-8d57-ae22841c7b20" providerId="ADAL" clId="{1D8B90E0-66D4-477E-97C4-348EB0019209}" dt="2023-08-24T02:25:31.653" v="1442" actId="1076"/>
          <ac:picMkLst>
            <pc:docMk/>
            <pc:sldMk cId="3926241021" sldId="330"/>
            <ac:picMk id="5" creationId="{DA2F0CC8-9F13-AB6A-799B-11EE224FCA99}"/>
          </ac:picMkLst>
        </pc:picChg>
        <pc:picChg chg="add mod">
          <ac:chgData name="손승재" userId="5e324ebc-f6a6-4e49-8d57-ae22841c7b20" providerId="ADAL" clId="{1D8B90E0-66D4-477E-97C4-348EB0019209}" dt="2023-08-24T02:23:26.711" v="1425" actId="1076"/>
          <ac:picMkLst>
            <pc:docMk/>
            <pc:sldMk cId="3926241021" sldId="330"/>
            <ac:picMk id="11" creationId="{A9510FEC-8159-BFF0-EB59-CE2FFD119236}"/>
          </ac:picMkLst>
        </pc:picChg>
        <pc:picChg chg="del">
          <ac:chgData name="손승재" userId="5e324ebc-f6a6-4e49-8d57-ae22841c7b20" providerId="ADAL" clId="{1D8B90E0-66D4-477E-97C4-348EB0019209}" dt="2023-08-24T02:16:30.744" v="1214" actId="478"/>
          <ac:picMkLst>
            <pc:docMk/>
            <pc:sldMk cId="3926241021" sldId="330"/>
            <ac:picMk id="4098" creationId="{9C59A121-AAF7-BDEC-1F43-ADE7F67659E7}"/>
          </ac:picMkLst>
        </pc:picChg>
        <pc:picChg chg="add mod">
          <ac:chgData name="손승재" userId="5e324ebc-f6a6-4e49-8d57-ae22841c7b20" providerId="ADAL" clId="{1D8B90E0-66D4-477E-97C4-348EB0019209}" dt="2023-08-24T02:23:28.678" v="1426" actId="1076"/>
          <ac:picMkLst>
            <pc:docMk/>
            <pc:sldMk cId="3926241021" sldId="330"/>
            <ac:picMk id="7170" creationId="{BCFFEB76-3E04-7C9F-800E-96F83766A392}"/>
          </ac:picMkLst>
        </pc:picChg>
      </pc:sldChg>
      <pc:sldChg chg="del">
        <pc:chgData name="손승재" userId="5e324ebc-f6a6-4e49-8d57-ae22841c7b20" providerId="ADAL" clId="{1D8B90E0-66D4-477E-97C4-348EB0019209}" dt="2023-08-24T01:43:40.849" v="1005" actId="47"/>
        <pc:sldMkLst>
          <pc:docMk/>
          <pc:sldMk cId="863097974" sldId="331"/>
        </pc:sldMkLst>
      </pc:sldChg>
      <pc:sldChg chg="addSp delSp modSp add mod">
        <pc:chgData name="손승재" userId="5e324ebc-f6a6-4e49-8d57-ae22841c7b20" providerId="ADAL" clId="{1D8B90E0-66D4-477E-97C4-348EB0019209}" dt="2023-08-24T02:27:03.534" v="1462" actId="1076"/>
        <pc:sldMkLst>
          <pc:docMk/>
          <pc:sldMk cId="1251767855" sldId="331"/>
        </pc:sldMkLst>
        <pc:spChg chg="add del mod">
          <ac:chgData name="손승재" userId="5e324ebc-f6a6-4e49-8d57-ae22841c7b20" providerId="ADAL" clId="{1D8B90E0-66D4-477E-97C4-348EB0019209}" dt="2023-08-24T02:18:21.900" v="1234" actId="478"/>
          <ac:spMkLst>
            <pc:docMk/>
            <pc:sldMk cId="1251767855" sldId="331"/>
            <ac:spMk id="4" creationId="{39106E4A-D6AC-C289-8737-E1718C2056E3}"/>
          </ac:spMkLst>
        </pc:spChg>
        <pc:spChg chg="add mod">
          <ac:chgData name="손승재" userId="5e324ebc-f6a6-4e49-8d57-ae22841c7b20" providerId="ADAL" clId="{1D8B90E0-66D4-477E-97C4-348EB0019209}" dt="2023-08-24T02:26:42.576" v="1452" actId="1076"/>
          <ac:spMkLst>
            <pc:docMk/>
            <pc:sldMk cId="1251767855" sldId="331"/>
            <ac:spMk id="18" creationId="{D41206F1-635E-C627-F253-A886A011901F}"/>
          </ac:spMkLst>
        </pc:spChg>
        <pc:picChg chg="del">
          <ac:chgData name="손승재" userId="5e324ebc-f6a6-4e49-8d57-ae22841c7b20" providerId="ADAL" clId="{1D8B90E0-66D4-477E-97C4-348EB0019209}" dt="2023-08-24T02:17:57.251" v="1228" actId="478"/>
          <ac:picMkLst>
            <pc:docMk/>
            <pc:sldMk cId="1251767855" sldId="331"/>
            <ac:picMk id="5" creationId="{DA2F0CC8-9F13-AB6A-799B-11EE224FCA99}"/>
          </ac:picMkLst>
        </pc:picChg>
        <pc:picChg chg="del">
          <ac:chgData name="손승재" userId="5e324ebc-f6a6-4e49-8d57-ae22841c7b20" providerId="ADAL" clId="{1D8B90E0-66D4-477E-97C4-348EB0019209}" dt="2023-08-24T02:17:57.569" v="1229" actId="478"/>
          <ac:picMkLst>
            <pc:docMk/>
            <pc:sldMk cId="1251767855" sldId="331"/>
            <ac:picMk id="11" creationId="{A9510FEC-8159-BFF0-EB59-CE2FFD119236}"/>
          </ac:picMkLst>
        </pc:picChg>
        <pc:picChg chg="add del mod">
          <ac:chgData name="손승재" userId="5e324ebc-f6a6-4e49-8d57-ae22841c7b20" providerId="ADAL" clId="{1D8B90E0-66D4-477E-97C4-348EB0019209}" dt="2023-08-24T02:19:58.537" v="1239" actId="478"/>
          <ac:picMkLst>
            <pc:docMk/>
            <pc:sldMk cId="1251767855" sldId="331"/>
            <ac:picMk id="12" creationId="{BFEC2557-DE36-F826-0343-234F32C7E2EB}"/>
          </ac:picMkLst>
        </pc:picChg>
        <pc:picChg chg="add mod">
          <ac:chgData name="손승재" userId="5e324ebc-f6a6-4e49-8d57-ae22841c7b20" providerId="ADAL" clId="{1D8B90E0-66D4-477E-97C4-348EB0019209}" dt="2023-08-24T02:27:03.534" v="1462" actId="1076"/>
          <ac:picMkLst>
            <pc:docMk/>
            <pc:sldMk cId="1251767855" sldId="331"/>
            <ac:picMk id="14" creationId="{79A64E53-FB84-24C6-4E4C-7BFB7C8FEB19}"/>
          </ac:picMkLst>
        </pc:picChg>
        <pc:picChg chg="add del">
          <ac:chgData name="손승재" userId="5e324ebc-f6a6-4e49-8d57-ae22841c7b20" providerId="ADAL" clId="{1D8B90E0-66D4-477E-97C4-348EB0019209}" dt="2023-08-24T02:21:02.056" v="1247" actId="478"/>
          <ac:picMkLst>
            <pc:docMk/>
            <pc:sldMk cId="1251767855" sldId="331"/>
            <ac:picMk id="17" creationId="{DFA9AD07-24DF-41C0-209C-9FE46B68ACFB}"/>
          </ac:picMkLst>
        </pc:picChg>
        <pc:picChg chg="add mod">
          <ac:chgData name="손승재" userId="5e324ebc-f6a6-4e49-8d57-ae22841c7b20" providerId="ADAL" clId="{1D8B90E0-66D4-477E-97C4-348EB0019209}" dt="2023-08-24T02:27:00.258" v="1461" actId="1076"/>
          <ac:picMkLst>
            <pc:docMk/>
            <pc:sldMk cId="1251767855" sldId="331"/>
            <ac:picMk id="20" creationId="{F3BA7D15-6998-7C94-0A77-5FFD60FC36A7}"/>
          </ac:picMkLst>
        </pc:picChg>
        <pc:picChg chg="add del mod">
          <ac:chgData name="손승재" userId="5e324ebc-f6a6-4e49-8d57-ae22841c7b20" providerId="ADAL" clId="{1D8B90E0-66D4-477E-97C4-348EB0019209}" dt="2023-08-24T02:22:18.428" v="1400" actId="478"/>
          <ac:picMkLst>
            <pc:docMk/>
            <pc:sldMk cId="1251767855" sldId="331"/>
            <ac:picMk id="6146" creationId="{0373028B-BCE9-3A63-DF96-F6424FC24123}"/>
          </ac:picMkLst>
        </pc:picChg>
        <pc:picChg chg="add del mod">
          <ac:chgData name="손승재" userId="5e324ebc-f6a6-4e49-8d57-ae22841c7b20" providerId="ADAL" clId="{1D8B90E0-66D4-477E-97C4-348EB0019209}" dt="2023-08-24T02:26:54.106" v="1457" actId="478"/>
          <ac:picMkLst>
            <pc:docMk/>
            <pc:sldMk cId="1251767855" sldId="331"/>
            <ac:picMk id="6148" creationId="{BED015EC-F506-1E25-5FF7-B214CD8B345C}"/>
          </ac:picMkLst>
        </pc:picChg>
      </pc:sldChg>
      <pc:sldChg chg="add del">
        <pc:chgData name="손승재" userId="5e324ebc-f6a6-4e49-8d57-ae22841c7b20" providerId="ADAL" clId="{1D8B90E0-66D4-477E-97C4-348EB0019209}" dt="2023-08-24T02:27:15.990" v="1463" actId="47"/>
        <pc:sldMkLst>
          <pc:docMk/>
          <pc:sldMk cId="1226748803" sldId="332"/>
        </pc:sldMkLst>
      </pc:sldChg>
      <pc:sldChg chg="del">
        <pc:chgData name="손승재" userId="5e324ebc-f6a6-4e49-8d57-ae22841c7b20" providerId="ADAL" clId="{1D8B90E0-66D4-477E-97C4-348EB0019209}" dt="2023-08-24T01:43:37.839" v="1004" actId="47"/>
        <pc:sldMkLst>
          <pc:docMk/>
          <pc:sldMk cId="3695035724" sldId="332"/>
        </pc:sldMkLst>
      </pc:sldChg>
      <pc:sldChg chg="del">
        <pc:chgData name="손승재" userId="5e324ebc-f6a6-4e49-8d57-ae22841c7b20" providerId="ADAL" clId="{1D8B90E0-66D4-477E-97C4-348EB0019209}" dt="2023-08-24T01:43:41.670" v="1006" actId="47"/>
        <pc:sldMkLst>
          <pc:docMk/>
          <pc:sldMk cId="228497483" sldId="333"/>
        </pc:sldMkLst>
      </pc:sldChg>
      <pc:sldChg chg="addSp delSp modSp add mod">
        <pc:chgData name="손승재" userId="5e324ebc-f6a6-4e49-8d57-ae22841c7b20" providerId="ADAL" clId="{1D8B90E0-66D4-477E-97C4-348EB0019209}" dt="2023-08-24T02:24:40.325" v="1435" actId="14100"/>
        <pc:sldMkLst>
          <pc:docMk/>
          <pc:sldMk cId="3683409887" sldId="333"/>
        </pc:sldMkLst>
        <pc:spChg chg="add mod">
          <ac:chgData name="손승재" userId="5e324ebc-f6a6-4e49-8d57-ae22841c7b20" providerId="ADAL" clId="{1D8B90E0-66D4-477E-97C4-348EB0019209}" dt="2023-08-24T02:24:40.325" v="1435" actId="14100"/>
          <ac:spMkLst>
            <pc:docMk/>
            <pc:sldMk cId="3683409887" sldId="333"/>
            <ac:spMk id="4" creationId="{D4B2955F-77E5-A3D3-3A8B-EE7FBCC05B78}"/>
          </ac:spMkLst>
        </pc:spChg>
        <pc:spChg chg="del">
          <ac:chgData name="손승재" userId="5e324ebc-f6a6-4e49-8d57-ae22841c7b20" providerId="ADAL" clId="{1D8B90E0-66D4-477E-97C4-348EB0019209}" dt="2023-08-24T02:24:15.371" v="1429" actId="478"/>
          <ac:spMkLst>
            <pc:docMk/>
            <pc:sldMk cId="3683409887" sldId="333"/>
            <ac:spMk id="18" creationId="{D41206F1-635E-C627-F253-A886A011901F}"/>
          </ac:spMkLst>
        </pc:spChg>
        <pc:picChg chg="del">
          <ac:chgData name="손승재" userId="5e324ebc-f6a6-4e49-8d57-ae22841c7b20" providerId="ADAL" clId="{1D8B90E0-66D4-477E-97C4-348EB0019209}" dt="2023-08-24T02:24:14.658" v="1428" actId="478"/>
          <ac:picMkLst>
            <pc:docMk/>
            <pc:sldMk cId="3683409887" sldId="333"/>
            <ac:picMk id="14" creationId="{79A64E53-FB84-24C6-4E4C-7BFB7C8FEB19}"/>
          </ac:picMkLst>
        </pc:picChg>
        <pc:picChg chg="add mod">
          <ac:chgData name="손승재" userId="5e324ebc-f6a6-4e49-8d57-ae22841c7b20" providerId="ADAL" clId="{1D8B90E0-66D4-477E-97C4-348EB0019209}" dt="2023-08-24T02:24:21.185" v="1432" actId="1076"/>
          <ac:picMkLst>
            <pc:docMk/>
            <pc:sldMk cId="3683409887" sldId="333"/>
            <ac:picMk id="10242" creationId="{32D2BA0E-3032-9A60-3AC6-44BFB28BA860}"/>
          </ac:picMkLst>
        </pc:picChg>
      </pc:sldChg>
      <pc:sldChg chg="addSp delSp modSp add mod">
        <pc:chgData name="손승재" userId="5e324ebc-f6a6-4e49-8d57-ae22841c7b20" providerId="ADAL" clId="{1D8B90E0-66D4-477E-97C4-348EB0019209}" dt="2023-08-24T02:29:48.777" v="1569" actId="1076"/>
        <pc:sldMkLst>
          <pc:docMk/>
          <pc:sldMk cId="1639008750" sldId="334"/>
        </pc:sldMkLst>
        <pc:spChg chg="add mod">
          <ac:chgData name="손승재" userId="5e324ebc-f6a6-4e49-8d57-ae22841c7b20" providerId="ADAL" clId="{1D8B90E0-66D4-477E-97C4-348EB0019209}" dt="2023-08-24T02:29:47.924" v="1568" actId="1076"/>
          <ac:spMkLst>
            <pc:docMk/>
            <pc:sldMk cId="1639008750" sldId="334"/>
            <ac:spMk id="3" creationId="{598BD18D-B38F-297A-8BC6-6AA233DA89CD}"/>
          </ac:spMkLst>
        </pc:spChg>
        <pc:spChg chg="del">
          <ac:chgData name="손승재" userId="5e324ebc-f6a6-4e49-8d57-ae22841c7b20" providerId="ADAL" clId="{1D8B90E0-66D4-477E-97C4-348EB0019209}" dt="2023-08-24T02:28:18.942" v="1465" actId="478"/>
          <ac:spMkLst>
            <pc:docMk/>
            <pc:sldMk cId="1639008750" sldId="334"/>
            <ac:spMk id="4" creationId="{D4B2955F-77E5-A3D3-3A8B-EE7FBCC05B78}"/>
          </ac:spMkLst>
        </pc:spChg>
        <pc:picChg chg="del">
          <ac:chgData name="손승재" userId="5e324ebc-f6a6-4e49-8d57-ae22841c7b20" providerId="ADAL" clId="{1D8B90E0-66D4-477E-97C4-348EB0019209}" dt="2023-08-24T02:28:19.345" v="1466" actId="478"/>
          <ac:picMkLst>
            <pc:docMk/>
            <pc:sldMk cId="1639008750" sldId="334"/>
            <ac:picMk id="10242" creationId="{32D2BA0E-3032-9A60-3AC6-44BFB28BA860}"/>
          </ac:picMkLst>
        </pc:picChg>
        <pc:picChg chg="add mod">
          <ac:chgData name="손승재" userId="5e324ebc-f6a6-4e49-8d57-ae22841c7b20" providerId="ADAL" clId="{1D8B90E0-66D4-477E-97C4-348EB0019209}" dt="2023-08-24T02:29:48.777" v="1569" actId="1076"/>
          <ac:picMkLst>
            <pc:docMk/>
            <pc:sldMk cId="1639008750" sldId="334"/>
            <ac:picMk id="11266" creationId="{DC6DF5F5-1695-3BD6-D67F-A02E8839EC31}"/>
          </ac:picMkLst>
        </pc:picChg>
        <pc:picChg chg="add del mod">
          <ac:chgData name="손승재" userId="5e324ebc-f6a6-4e49-8d57-ae22841c7b20" providerId="ADAL" clId="{1D8B90E0-66D4-477E-97C4-348EB0019209}" dt="2023-08-24T02:29:07.949" v="1483" actId="478"/>
          <ac:picMkLst>
            <pc:docMk/>
            <pc:sldMk cId="1639008750" sldId="334"/>
            <ac:picMk id="11268" creationId="{369B964B-7E37-6347-91B4-8A1B601962E9}"/>
          </ac:picMkLst>
        </pc:picChg>
        <pc:picChg chg="add del mod">
          <ac:chgData name="손승재" userId="5e324ebc-f6a6-4e49-8d57-ae22841c7b20" providerId="ADAL" clId="{1D8B90E0-66D4-477E-97C4-348EB0019209}" dt="2023-08-24T02:28:46.137" v="1480" actId="478"/>
          <ac:picMkLst>
            <pc:docMk/>
            <pc:sldMk cId="1639008750" sldId="334"/>
            <ac:picMk id="11270" creationId="{E4F7AED5-5CCF-385B-CF6B-BF6972F32397}"/>
          </ac:picMkLst>
        </pc:picChg>
      </pc:sldChg>
      <pc:sldChg chg="del">
        <pc:chgData name="손승재" userId="5e324ebc-f6a6-4e49-8d57-ae22841c7b20" providerId="ADAL" clId="{1D8B90E0-66D4-477E-97C4-348EB0019209}" dt="2023-08-24T01:43:45.439" v="1009" actId="47"/>
        <pc:sldMkLst>
          <pc:docMk/>
          <pc:sldMk cId="3952802851" sldId="334"/>
        </pc:sldMkLst>
      </pc:sldChg>
      <pc:sldChg chg="new del">
        <pc:chgData name="손승재" userId="5e324ebc-f6a6-4e49-8d57-ae22841c7b20" providerId="ADAL" clId="{1D8B90E0-66D4-477E-97C4-348EB0019209}" dt="2023-08-24T02:29:55.831" v="1589" actId="47"/>
        <pc:sldMkLst>
          <pc:docMk/>
          <pc:sldMk cId="22030359" sldId="335"/>
        </pc:sldMkLst>
      </pc:sldChg>
      <pc:sldChg chg="add del">
        <pc:chgData name="손승재" userId="5e324ebc-f6a6-4e49-8d57-ae22841c7b20" providerId="ADAL" clId="{1D8B90E0-66D4-477E-97C4-348EB0019209}" dt="2023-08-24T01:43:00.420" v="1002" actId="47"/>
        <pc:sldMkLst>
          <pc:docMk/>
          <pc:sldMk cId="475963387" sldId="335"/>
        </pc:sldMkLst>
      </pc:sldChg>
      <pc:sldChg chg="new del">
        <pc:chgData name="손승재" userId="5e324ebc-f6a6-4e49-8d57-ae22841c7b20" providerId="ADAL" clId="{1D8B90E0-66D4-477E-97C4-348EB0019209}" dt="2023-08-24T02:29:58.037" v="1605" actId="47"/>
        <pc:sldMkLst>
          <pc:docMk/>
          <pc:sldMk cId="4187581180" sldId="336"/>
        </pc:sldMkLst>
      </pc:sldChg>
      <pc:sldChg chg="new del">
        <pc:chgData name="손승재" userId="5e324ebc-f6a6-4e49-8d57-ae22841c7b20" providerId="ADAL" clId="{1D8B90E0-66D4-477E-97C4-348EB0019209}" dt="2023-08-24T02:29:57.712" v="1604" actId="47"/>
        <pc:sldMkLst>
          <pc:docMk/>
          <pc:sldMk cId="4067945052" sldId="337"/>
        </pc:sldMkLst>
      </pc:sldChg>
      <pc:sldChg chg="new del">
        <pc:chgData name="손승재" userId="5e324ebc-f6a6-4e49-8d57-ae22841c7b20" providerId="ADAL" clId="{1D8B90E0-66D4-477E-97C4-348EB0019209}" dt="2023-08-24T02:29:57.387" v="1603" actId="47"/>
        <pc:sldMkLst>
          <pc:docMk/>
          <pc:sldMk cId="3626236797" sldId="338"/>
        </pc:sldMkLst>
      </pc:sldChg>
      <pc:sldChg chg="new del">
        <pc:chgData name="손승재" userId="5e324ebc-f6a6-4e49-8d57-ae22841c7b20" providerId="ADAL" clId="{1D8B90E0-66D4-477E-97C4-348EB0019209}" dt="2023-08-24T02:29:57.067" v="1602" actId="47"/>
        <pc:sldMkLst>
          <pc:docMk/>
          <pc:sldMk cId="706226973" sldId="339"/>
        </pc:sldMkLst>
      </pc:sldChg>
      <pc:sldChg chg="new del">
        <pc:chgData name="손승재" userId="5e324ebc-f6a6-4e49-8d57-ae22841c7b20" providerId="ADAL" clId="{1D8B90E0-66D4-477E-97C4-348EB0019209}" dt="2023-08-24T02:29:56.930" v="1601" actId="47"/>
        <pc:sldMkLst>
          <pc:docMk/>
          <pc:sldMk cId="303684843" sldId="340"/>
        </pc:sldMkLst>
      </pc:sldChg>
      <pc:sldChg chg="new del">
        <pc:chgData name="손승재" userId="5e324ebc-f6a6-4e49-8d57-ae22841c7b20" providerId="ADAL" clId="{1D8B90E0-66D4-477E-97C4-348EB0019209}" dt="2023-08-24T02:29:56.778" v="1600" actId="47"/>
        <pc:sldMkLst>
          <pc:docMk/>
          <pc:sldMk cId="2880549176" sldId="341"/>
        </pc:sldMkLst>
      </pc:sldChg>
      <pc:sldChg chg="new del">
        <pc:chgData name="손승재" userId="5e324ebc-f6a6-4e49-8d57-ae22841c7b20" providerId="ADAL" clId="{1D8B90E0-66D4-477E-97C4-348EB0019209}" dt="2023-08-24T02:29:56.632" v="1599" actId="47"/>
        <pc:sldMkLst>
          <pc:docMk/>
          <pc:sldMk cId="3017019673" sldId="342"/>
        </pc:sldMkLst>
      </pc:sldChg>
      <pc:sldChg chg="new del">
        <pc:chgData name="손승재" userId="5e324ebc-f6a6-4e49-8d57-ae22841c7b20" providerId="ADAL" clId="{1D8B90E0-66D4-477E-97C4-348EB0019209}" dt="2023-08-24T02:29:56.487" v="1598" actId="47"/>
        <pc:sldMkLst>
          <pc:docMk/>
          <pc:sldMk cId="32975092" sldId="343"/>
        </pc:sldMkLst>
      </pc:sldChg>
      <pc:sldChg chg="new del">
        <pc:chgData name="손승재" userId="5e324ebc-f6a6-4e49-8d57-ae22841c7b20" providerId="ADAL" clId="{1D8B90E0-66D4-477E-97C4-348EB0019209}" dt="2023-08-24T02:29:56.346" v="1597" actId="47"/>
        <pc:sldMkLst>
          <pc:docMk/>
          <pc:sldMk cId="3885519070" sldId="344"/>
        </pc:sldMkLst>
      </pc:sldChg>
      <pc:sldChg chg="new del">
        <pc:chgData name="손승재" userId="5e324ebc-f6a6-4e49-8d57-ae22841c7b20" providerId="ADAL" clId="{1D8B90E0-66D4-477E-97C4-348EB0019209}" dt="2023-08-24T02:29:56.174" v="1596" actId="47"/>
        <pc:sldMkLst>
          <pc:docMk/>
          <pc:sldMk cId="164459578" sldId="345"/>
        </pc:sldMkLst>
      </pc:sldChg>
      <pc:sldChg chg="new del">
        <pc:chgData name="손승재" userId="5e324ebc-f6a6-4e49-8d57-ae22841c7b20" providerId="ADAL" clId="{1D8B90E0-66D4-477E-97C4-348EB0019209}" dt="2023-08-24T02:29:56.025" v="1595" actId="47"/>
        <pc:sldMkLst>
          <pc:docMk/>
          <pc:sldMk cId="3716963613" sldId="346"/>
        </pc:sldMkLst>
      </pc:sldChg>
      <pc:sldChg chg="new del">
        <pc:chgData name="손승재" userId="5e324ebc-f6a6-4e49-8d57-ae22841c7b20" providerId="ADAL" clId="{1D8B90E0-66D4-477E-97C4-348EB0019209}" dt="2023-08-24T02:29:55.996" v="1594" actId="47"/>
        <pc:sldMkLst>
          <pc:docMk/>
          <pc:sldMk cId="99773225" sldId="347"/>
        </pc:sldMkLst>
      </pc:sldChg>
      <pc:sldChg chg="new del">
        <pc:chgData name="손승재" userId="5e324ebc-f6a6-4e49-8d57-ae22841c7b20" providerId="ADAL" clId="{1D8B90E0-66D4-477E-97C4-348EB0019209}" dt="2023-08-24T02:29:55.966" v="1593" actId="47"/>
        <pc:sldMkLst>
          <pc:docMk/>
          <pc:sldMk cId="1823998206" sldId="348"/>
        </pc:sldMkLst>
      </pc:sldChg>
      <pc:sldChg chg="new del">
        <pc:chgData name="손승재" userId="5e324ebc-f6a6-4e49-8d57-ae22841c7b20" providerId="ADAL" clId="{1D8B90E0-66D4-477E-97C4-348EB0019209}" dt="2023-08-24T02:29:55.921" v="1592" actId="47"/>
        <pc:sldMkLst>
          <pc:docMk/>
          <pc:sldMk cId="83892816" sldId="349"/>
        </pc:sldMkLst>
      </pc:sldChg>
      <pc:sldChg chg="new del">
        <pc:chgData name="손승재" userId="5e324ebc-f6a6-4e49-8d57-ae22841c7b20" providerId="ADAL" clId="{1D8B90E0-66D4-477E-97C4-348EB0019209}" dt="2023-08-24T02:29:55.892" v="1591" actId="47"/>
        <pc:sldMkLst>
          <pc:docMk/>
          <pc:sldMk cId="315808955" sldId="350"/>
        </pc:sldMkLst>
      </pc:sldChg>
      <pc:sldChg chg="new del">
        <pc:chgData name="손승재" userId="5e324ebc-f6a6-4e49-8d57-ae22841c7b20" providerId="ADAL" clId="{1D8B90E0-66D4-477E-97C4-348EB0019209}" dt="2023-08-24T02:29:55.862" v="1590" actId="47"/>
        <pc:sldMkLst>
          <pc:docMk/>
          <pc:sldMk cId="511040553" sldId="351"/>
        </pc:sldMkLst>
      </pc:sldChg>
      <pc:sldChg chg="new del">
        <pc:chgData name="손승재" userId="5e324ebc-f6a6-4e49-8d57-ae22841c7b20" providerId="ADAL" clId="{1D8B90E0-66D4-477E-97C4-348EB0019209}" dt="2023-08-24T02:29:55.320" v="1588" actId="47"/>
        <pc:sldMkLst>
          <pc:docMk/>
          <pc:sldMk cId="665020" sldId="352"/>
        </pc:sldMkLst>
      </pc:sldChg>
    </pc:docChg>
  </pc:docChgLst>
  <pc:docChgLst>
    <pc:chgData name="손승재" userId="5e324ebc-f6a6-4e49-8d57-ae22841c7b20" providerId="ADAL" clId="{44D2D92A-ABE1-4750-B5B4-91492777EA39}"/>
    <pc:docChg chg="undo custSel addSld delSld modSld sldOrd">
      <pc:chgData name="손승재" userId="5e324ebc-f6a6-4e49-8d57-ae22841c7b20" providerId="ADAL" clId="{44D2D92A-ABE1-4750-B5B4-91492777EA39}" dt="2023-08-03T02:44:41.843" v="1802"/>
      <pc:docMkLst>
        <pc:docMk/>
      </pc:docMkLst>
      <pc:sldChg chg="modSp mod">
        <pc:chgData name="손승재" userId="5e324ebc-f6a6-4e49-8d57-ae22841c7b20" providerId="ADAL" clId="{44D2D92A-ABE1-4750-B5B4-91492777EA39}" dt="2023-08-03T01:16:41.818" v="47" actId="1076"/>
        <pc:sldMkLst>
          <pc:docMk/>
          <pc:sldMk cId="1095055991" sldId="261"/>
        </pc:sldMkLst>
        <pc:spChg chg="mod">
          <ac:chgData name="손승재" userId="5e324ebc-f6a6-4e49-8d57-ae22841c7b20" providerId="ADAL" clId="{44D2D92A-ABE1-4750-B5B4-91492777EA39}" dt="2023-08-03T01:16:24.155" v="35" actId="1076"/>
          <ac:spMkLst>
            <pc:docMk/>
            <pc:sldMk cId="1095055991" sldId="261"/>
            <ac:spMk id="3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1.818" v="47" actId="1076"/>
          <ac:spMkLst>
            <pc:docMk/>
            <pc:sldMk cId="1095055991" sldId="261"/>
            <ac:spMk id="8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09.162" v="18"/>
          <ac:spMkLst>
            <pc:docMk/>
            <pc:sldMk cId="1095055991" sldId="261"/>
            <ac:spMk id="10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10.971" v="25" actId="20577"/>
          <ac:spMkLst>
            <pc:docMk/>
            <pc:sldMk cId="1095055991" sldId="261"/>
            <ac:spMk id="11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1.818" v="47" actId="1076"/>
          <ac:spMkLst>
            <pc:docMk/>
            <pc:sldMk cId="1095055991" sldId="261"/>
            <ac:spMk id="24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1.818" v="47" actId="1076"/>
          <ac:spMkLst>
            <pc:docMk/>
            <pc:sldMk cId="1095055991" sldId="261"/>
            <ac:spMk id="32" creationId="{00000000-0000-0000-0000-000000000000}"/>
          </ac:spMkLst>
        </pc:s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4" creationId="{00000000-0000-0000-0000-000000000000}"/>
          </ac:grpSpMkLst>
        </pc:gr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9" creationId="{00000000-0000-0000-0000-000000000000}"/>
          </ac:grpSpMkLst>
        </pc:gr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12" creationId="{00000000-0000-0000-0000-000000000000}"/>
          </ac:grpSpMkLst>
        </pc:grpChg>
        <pc:grpChg chg="mod">
          <ac:chgData name="손승재" userId="5e324ebc-f6a6-4e49-8d57-ae22841c7b20" providerId="ADAL" clId="{44D2D92A-ABE1-4750-B5B4-91492777EA39}" dt="2023-08-03T01:16:41.818" v="47" actId="1076"/>
          <ac:grpSpMkLst>
            <pc:docMk/>
            <pc:sldMk cId="1095055991" sldId="261"/>
            <ac:grpSpMk id="25" creationId="{00000000-0000-0000-0000-000000000000}"/>
          </ac:grpSpMkLst>
        </pc:grpChg>
      </pc:sldChg>
      <pc:sldChg chg="modSp del mod">
        <pc:chgData name="손승재" userId="5e324ebc-f6a6-4e49-8d57-ae22841c7b20" providerId="ADAL" clId="{44D2D92A-ABE1-4750-B5B4-91492777EA39}" dt="2023-08-03T02:30:37.173" v="1305" actId="47"/>
        <pc:sldMkLst>
          <pc:docMk/>
          <pc:sldMk cId="1556842252" sldId="304"/>
        </pc:sldMkLst>
        <pc:spChg chg="mod">
          <ac:chgData name="손승재" userId="5e324ebc-f6a6-4e49-8d57-ae22841c7b20" providerId="ADAL" clId="{44D2D92A-ABE1-4750-B5B4-91492777EA39}" dt="2023-08-03T02:20:59.182" v="900"/>
          <ac:spMkLst>
            <pc:docMk/>
            <pc:sldMk cId="1556842252" sldId="304"/>
            <ac:spMk id="2" creationId="{00000000-0000-0000-0000-000000000000}"/>
          </ac:spMkLst>
        </pc:spChg>
        <pc:spChg chg="mod">
          <ac:chgData name="손승재" userId="5e324ebc-f6a6-4e49-8d57-ae22841c7b20" providerId="ADAL" clId="{44D2D92A-ABE1-4750-B5B4-91492777EA39}" dt="2023-08-03T01:16:45.036" v="49" actId="20577"/>
          <ac:spMkLst>
            <pc:docMk/>
            <pc:sldMk cId="1556842252" sldId="304"/>
            <ac:spMk id="9" creationId="{42CAAD3A-AF28-63F1-72E2-643CA13633E1}"/>
          </ac:spMkLst>
        </pc:spChg>
      </pc:sldChg>
      <pc:sldChg chg="modSp del mod">
        <pc:chgData name="손승재" userId="5e324ebc-f6a6-4e49-8d57-ae22841c7b20" providerId="ADAL" clId="{44D2D92A-ABE1-4750-B5B4-91492777EA39}" dt="2023-08-03T02:29:08.414" v="1245" actId="47"/>
        <pc:sldMkLst>
          <pc:docMk/>
          <pc:sldMk cId="4182508894" sldId="311"/>
        </pc:sldMkLst>
        <pc:spChg chg="mod">
          <ac:chgData name="손승재" userId="5e324ebc-f6a6-4e49-8d57-ae22841c7b20" providerId="ADAL" clId="{44D2D92A-ABE1-4750-B5B4-91492777EA39}" dt="2023-08-03T01:16:50.540" v="53" actId="20577"/>
          <ac:spMkLst>
            <pc:docMk/>
            <pc:sldMk cId="4182508894" sldId="311"/>
            <ac:spMk id="9" creationId="{42CAAD3A-AF28-63F1-72E2-643CA13633E1}"/>
          </ac:spMkLst>
        </pc:spChg>
      </pc:sldChg>
      <pc:sldChg chg="modSp del mod">
        <pc:chgData name="손승재" userId="5e324ebc-f6a6-4e49-8d57-ae22841c7b20" providerId="ADAL" clId="{44D2D92A-ABE1-4750-B5B4-91492777EA39}" dt="2023-08-03T02:29:42.533" v="1247" actId="47"/>
        <pc:sldMkLst>
          <pc:docMk/>
          <pc:sldMk cId="1693171362" sldId="312"/>
        </pc:sldMkLst>
        <pc:spChg chg="mod">
          <ac:chgData name="손승재" userId="5e324ebc-f6a6-4e49-8d57-ae22841c7b20" providerId="ADAL" clId="{44D2D92A-ABE1-4750-B5B4-91492777EA39}" dt="2023-08-03T01:16:56.755" v="57" actId="20577"/>
          <ac:spMkLst>
            <pc:docMk/>
            <pc:sldMk cId="1693171362" sldId="312"/>
            <ac:spMk id="9" creationId="{42CAAD3A-AF28-63F1-72E2-643CA13633E1}"/>
          </ac:spMkLst>
        </pc:spChg>
      </pc:sldChg>
      <pc:sldChg chg="addSp delSp modSp mod">
        <pc:chgData name="손승재" userId="5e324ebc-f6a6-4e49-8d57-ae22841c7b20" providerId="ADAL" clId="{44D2D92A-ABE1-4750-B5B4-91492777EA39}" dt="2023-08-03T02:22:04.649" v="935" actId="1076"/>
        <pc:sldMkLst>
          <pc:docMk/>
          <pc:sldMk cId="1218032311" sldId="313"/>
        </pc:sldMkLst>
        <pc:spChg chg="mod">
          <ac:chgData name="손승재" userId="5e324ebc-f6a6-4e49-8d57-ae22841c7b20" providerId="ADAL" clId="{44D2D92A-ABE1-4750-B5B4-91492777EA39}" dt="2023-08-03T01:16:48.616" v="51" actId="20577"/>
          <ac:spMkLst>
            <pc:docMk/>
            <pc:sldMk cId="1218032311" sldId="313"/>
            <ac:spMk id="9" creationId="{42CAAD3A-AF28-63F1-72E2-643CA13633E1}"/>
          </ac:spMkLst>
        </pc:spChg>
        <pc:spChg chg="add del mod">
          <ac:chgData name="손승재" userId="5e324ebc-f6a6-4e49-8d57-ae22841c7b20" providerId="ADAL" clId="{44D2D92A-ABE1-4750-B5B4-91492777EA39}" dt="2023-08-03T02:21:31.465" v="912" actId="478"/>
          <ac:spMkLst>
            <pc:docMk/>
            <pc:sldMk cId="1218032311" sldId="313"/>
            <ac:spMk id="10" creationId="{87EBFFD6-2EB6-9C38-A315-9B7379C4A167}"/>
          </ac:spMkLst>
        </pc:spChg>
        <pc:spChg chg="mod">
          <ac:chgData name="손승재" userId="5e324ebc-f6a6-4e49-8d57-ae22841c7b20" providerId="ADAL" clId="{44D2D92A-ABE1-4750-B5B4-91492777EA39}" dt="2023-08-03T02:21:39.521" v="926" actId="1076"/>
          <ac:spMkLst>
            <pc:docMk/>
            <pc:sldMk cId="1218032311" sldId="313"/>
            <ac:spMk id="12" creationId="{25C24046-79D0-21AE-54D1-9DF44A41F191}"/>
          </ac:spMkLst>
        </pc:spChg>
        <pc:picChg chg="del">
          <ac:chgData name="손승재" userId="5e324ebc-f6a6-4e49-8d57-ae22841c7b20" providerId="ADAL" clId="{44D2D92A-ABE1-4750-B5B4-91492777EA39}" dt="2023-08-03T02:21:41.457" v="928" actId="478"/>
          <ac:picMkLst>
            <pc:docMk/>
            <pc:sldMk cId="1218032311" sldId="313"/>
            <ac:picMk id="3" creationId="{7AA86973-5F3C-5164-397F-C045D1F7E2E1}"/>
          </ac:picMkLst>
        </pc:picChg>
        <pc:picChg chg="del">
          <ac:chgData name="손승재" userId="5e324ebc-f6a6-4e49-8d57-ae22841c7b20" providerId="ADAL" clId="{44D2D92A-ABE1-4750-B5B4-91492777EA39}" dt="2023-08-03T02:21:41.269" v="927" actId="478"/>
          <ac:picMkLst>
            <pc:docMk/>
            <pc:sldMk cId="1218032311" sldId="313"/>
            <ac:picMk id="11" creationId="{F9817A5F-D9B2-16F9-FEFB-EF9A2328CB7E}"/>
          </ac:picMkLst>
        </pc:picChg>
        <pc:picChg chg="add mod">
          <ac:chgData name="손승재" userId="5e324ebc-f6a6-4e49-8d57-ae22841c7b20" providerId="ADAL" clId="{44D2D92A-ABE1-4750-B5B4-91492777EA39}" dt="2023-08-03T02:21:55.620" v="932" actId="1076"/>
          <ac:picMkLst>
            <pc:docMk/>
            <pc:sldMk cId="1218032311" sldId="313"/>
            <ac:picMk id="14" creationId="{6DD3F3EB-9A63-A17E-8863-5932B374B356}"/>
          </ac:picMkLst>
        </pc:picChg>
        <pc:picChg chg="add mod">
          <ac:chgData name="손승재" userId="5e324ebc-f6a6-4e49-8d57-ae22841c7b20" providerId="ADAL" clId="{44D2D92A-ABE1-4750-B5B4-91492777EA39}" dt="2023-08-03T02:22:04.649" v="935" actId="1076"/>
          <ac:picMkLst>
            <pc:docMk/>
            <pc:sldMk cId="1218032311" sldId="313"/>
            <ac:picMk id="17" creationId="{C9D8FE00-C491-7C19-5F27-48FCD91ACD30}"/>
          </ac:picMkLst>
        </pc:picChg>
      </pc:sldChg>
      <pc:sldChg chg="modSp del mod">
        <pc:chgData name="손승재" userId="5e324ebc-f6a6-4e49-8d57-ae22841c7b20" providerId="ADAL" clId="{44D2D92A-ABE1-4750-B5B4-91492777EA39}" dt="2023-08-03T02:36:14.189" v="1564" actId="47"/>
        <pc:sldMkLst>
          <pc:docMk/>
          <pc:sldMk cId="1419161812" sldId="315"/>
        </pc:sldMkLst>
        <pc:spChg chg="mod">
          <ac:chgData name="손승재" userId="5e324ebc-f6a6-4e49-8d57-ae22841c7b20" providerId="ADAL" clId="{44D2D92A-ABE1-4750-B5B4-91492777EA39}" dt="2023-08-03T01:17:00.039" v="59" actId="20577"/>
          <ac:spMkLst>
            <pc:docMk/>
            <pc:sldMk cId="1419161812" sldId="315"/>
            <ac:spMk id="9" creationId="{42CAAD3A-AF28-63F1-72E2-643CA13633E1}"/>
          </ac:spMkLst>
        </pc:spChg>
      </pc:sldChg>
      <pc:sldChg chg="del">
        <pc:chgData name="손승재" userId="5e324ebc-f6a6-4e49-8d57-ae22841c7b20" providerId="ADAL" clId="{44D2D92A-ABE1-4750-B5B4-91492777EA39}" dt="2023-08-03T01:17:50.125" v="70" actId="47"/>
        <pc:sldMkLst>
          <pc:docMk/>
          <pc:sldMk cId="1880416889" sldId="316"/>
        </pc:sldMkLst>
      </pc:sldChg>
      <pc:sldChg chg="del">
        <pc:chgData name="손승재" userId="5e324ebc-f6a6-4e49-8d57-ae22841c7b20" providerId="ADAL" clId="{44D2D92A-ABE1-4750-B5B4-91492777EA39}" dt="2023-08-03T01:17:48.967" v="69" actId="47"/>
        <pc:sldMkLst>
          <pc:docMk/>
          <pc:sldMk cId="209930690" sldId="317"/>
        </pc:sldMkLst>
      </pc:sldChg>
      <pc:sldChg chg="modSp del mod">
        <pc:chgData name="손승재" userId="5e324ebc-f6a6-4e49-8d57-ae22841c7b20" providerId="ADAL" clId="{44D2D92A-ABE1-4750-B5B4-91492777EA39}" dt="2023-08-03T02:29:11.666" v="1246" actId="47"/>
        <pc:sldMkLst>
          <pc:docMk/>
          <pc:sldMk cId="4153681811" sldId="318"/>
        </pc:sldMkLst>
        <pc:spChg chg="mod">
          <ac:chgData name="손승재" userId="5e324ebc-f6a6-4e49-8d57-ae22841c7b20" providerId="ADAL" clId="{44D2D92A-ABE1-4750-B5B4-91492777EA39}" dt="2023-08-03T01:16:54.319" v="55" actId="20577"/>
          <ac:spMkLst>
            <pc:docMk/>
            <pc:sldMk cId="4153681811" sldId="318"/>
            <ac:spMk id="9" creationId="{42CAAD3A-AF28-63F1-72E2-643CA13633E1}"/>
          </ac:spMkLst>
        </pc:spChg>
      </pc:sldChg>
      <pc:sldChg chg="modSp del mod">
        <pc:chgData name="손승재" userId="5e324ebc-f6a6-4e49-8d57-ae22841c7b20" providerId="ADAL" clId="{44D2D92A-ABE1-4750-B5B4-91492777EA39}" dt="2023-08-03T02:29:44.719" v="1248" actId="47"/>
        <pc:sldMkLst>
          <pc:docMk/>
          <pc:sldMk cId="1829032618" sldId="322"/>
        </pc:sldMkLst>
        <pc:spChg chg="mod">
          <ac:chgData name="손승재" userId="5e324ebc-f6a6-4e49-8d57-ae22841c7b20" providerId="ADAL" clId="{44D2D92A-ABE1-4750-B5B4-91492777EA39}" dt="2023-08-03T01:17:03.006" v="61" actId="20577"/>
          <ac:spMkLst>
            <pc:docMk/>
            <pc:sldMk cId="1829032618" sldId="322"/>
            <ac:spMk id="9" creationId="{42CAAD3A-AF28-63F1-72E2-643CA13633E1}"/>
          </ac:spMkLst>
        </pc:spChg>
      </pc:sldChg>
      <pc:sldChg chg="add del">
        <pc:chgData name="손승재" userId="5e324ebc-f6a6-4e49-8d57-ae22841c7b20" providerId="ADAL" clId="{44D2D92A-ABE1-4750-B5B4-91492777EA39}" dt="2023-08-03T02:29:46.956" v="1249" actId="47"/>
        <pc:sldMkLst>
          <pc:docMk/>
          <pc:sldMk cId="1469559539" sldId="323"/>
        </pc:sldMkLst>
      </pc:sldChg>
      <pc:sldChg chg="addSp delSp modSp add del mod">
        <pc:chgData name="손승재" userId="5e324ebc-f6a6-4e49-8d57-ae22841c7b20" providerId="ADAL" clId="{44D2D92A-ABE1-4750-B5B4-91492777EA39}" dt="2023-08-03T02:43:47.368" v="1800" actId="20577"/>
        <pc:sldMkLst>
          <pc:docMk/>
          <pc:sldMk cId="1164516369" sldId="324"/>
        </pc:sldMkLst>
        <pc:spChg chg="add mod">
          <ac:chgData name="손승재" userId="5e324ebc-f6a6-4e49-8d57-ae22841c7b20" providerId="ADAL" clId="{44D2D92A-ABE1-4750-B5B4-91492777EA39}" dt="2023-08-03T02:35:18.824" v="1401" actId="20577"/>
          <ac:spMkLst>
            <pc:docMk/>
            <pc:sldMk cId="1164516369" sldId="324"/>
            <ac:spMk id="2" creationId="{C36A37C9-0A1B-57DF-021D-CD608BDB309B}"/>
          </ac:spMkLst>
        </pc:spChg>
        <pc:spChg chg="add mod">
          <ac:chgData name="손승재" userId="5e324ebc-f6a6-4e49-8d57-ae22841c7b20" providerId="ADAL" clId="{44D2D92A-ABE1-4750-B5B4-91492777EA39}" dt="2023-08-03T02:35:05.952" v="1396" actId="207"/>
          <ac:spMkLst>
            <pc:docMk/>
            <pc:sldMk cId="1164516369" sldId="324"/>
            <ac:spMk id="3" creationId="{DAE53AD8-03B2-9EE1-2F9B-49DC1F17D739}"/>
          </ac:spMkLst>
        </pc:spChg>
        <pc:spChg chg="add mod">
          <ac:chgData name="손승재" userId="5e324ebc-f6a6-4e49-8d57-ae22841c7b20" providerId="ADAL" clId="{44D2D92A-ABE1-4750-B5B4-91492777EA39}" dt="2023-08-03T02:43:47.368" v="1800" actId="20577"/>
          <ac:spMkLst>
            <pc:docMk/>
            <pc:sldMk cId="1164516369" sldId="324"/>
            <ac:spMk id="4" creationId="{8FA66D94-8DD8-633D-A1F9-1C79CB265158}"/>
          </ac:spMkLst>
        </pc:spChg>
        <pc:spChg chg="mod">
          <ac:chgData name="손승재" userId="5e324ebc-f6a6-4e49-8d57-ae22841c7b20" providerId="ADAL" clId="{44D2D92A-ABE1-4750-B5B4-91492777EA39}" dt="2023-08-03T02:34:56.745" v="1395" actId="207"/>
          <ac:spMkLst>
            <pc:docMk/>
            <pc:sldMk cId="1164516369" sldId="324"/>
            <ac:spMk id="10" creationId="{BA01090C-FEAD-4A4E-728D-75F8DF8EAA6E}"/>
          </ac:spMkLst>
        </pc:spChg>
        <pc:spChg chg="mod">
          <ac:chgData name="손승재" userId="5e324ebc-f6a6-4e49-8d57-ae22841c7b20" providerId="ADAL" clId="{44D2D92A-ABE1-4750-B5B4-91492777EA39}" dt="2023-08-03T01:17:43.333" v="66" actId="207"/>
          <ac:spMkLst>
            <pc:docMk/>
            <pc:sldMk cId="1164516369" sldId="324"/>
            <ac:spMk id="12" creationId="{9F30C866-22A9-6FBE-0B48-07B23DB59543}"/>
          </ac:spMkLst>
        </pc:spChg>
        <pc:spChg chg="mod">
          <ac:chgData name="손승재" userId="5e324ebc-f6a6-4e49-8d57-ae22841c7b20" providerId="ADAL" clId="{44D2D92A-ABE1-4750-B5B4-91492777EA39}" dt="2023-08-03T01:17:43.333" v="66" actId="207"/>
          <ac:spMkLst>
            <pc:docMk/>
            <pc:sldMk cId="1164516369" sldId="324"/>
            <ac:spMk id="13" creationId="{7945F6B9-54C0-E04C-AC26-9E7EBCD93E9E}"/>
          </ac:spMkLst>
        </pc:spChg>
        <pc:grpChg chg="mod">
          <ac:chgData name="손승재" userId="5e324ebc-f6a6-4e49-8d57-ae22841c7b20" providerId="ADAL" clId="{44D2D92A-ABE1-4750-B5B4-91492777EA39}" dt="2023-08-03T01:17:43.333" v="66" actId="207"/>
          <ac:grpSpMkLst>
            <pc:docMk/>
            <pc:sldMk cId="1164516369" sldId="324"/>
            <ac:grpSpMk id="11" creationId="{56AFF125-6A63-9613-DD35-32831C5DB1D3}"/>
          </ac:grpSpMkLst>
        </pc:grpChg>
        <pc:picChg chg="del mod">
          <ac:chgData name="손승재" userId="5e324ebc-f6a6-4e49-8d57-ae22841c7b20" providerId="ADAL" clId="{44D2D92A-ABE1-4750-B5B4-91492777EA39}" dt="2023-08-03T01:17:57.038" v="76" actId="478"/>
          <ac:picMkLst>
            <pc:docMk/>
            <pc:sldMk cId="1164516369" sldId="324"/>
            <ac:picMk id="7" creationId="{9982B769-5D9F-71EB-9F52-624BC6857283}"/>
          </ac:picMkLst>
        </pc:picChg>
        <pc:picChg chg="del">
          <ac:chgData name="손승재" userId="5e324ebc-f6a6-4e49-8d57-ae22841c7b20" providerId="ADAL" clId="{44D2D92A-ABE1-4750-B5B4-91492777EA39}" dt="2023-08-03T01:17:56.742" v="74" actId="478"/>
          <ac:picMkLst>
            <pc:docMk/>
            <pc:sldMk cId="1164516369" sldId="324"/>
            <ac:picMk id="9" creationId="{9A421595-66F6-36C5-A4BB-5C7D99B98461}"/>
          </ac:picMkLst>
        </pc:picChg>
      </pc:sldChg>
      <pc:sldChg chg="delSp add del mod">
        <pc:chgData name="손승재" userId="5e324ebc-f6a6-4e49-8d57-ae22841c7b20" providerId="ADAL" clId="{44D2D92A-ABE1-4750-B5B4-91492777EA39}" dt="2023-08-03T02:19:02.558" v="856" actId="47"/>
        <pc:sldMkLst>
          <pc:docMk/>
          <pc:sldMk cId="600397523" sldId="325"/>
        </pc:sldMkLst>
        <pc:picChg chg="del">
          <ac:chgData name="손승재" userId="5e324ebc-f6a6-4e49-8d57-ae22841c7b20" providerId="ADAL" clId="{44D2D92A-ABE1-4750-B5B4-91492777EA39}" dt="2023-08-03T01:17:55.721" v="73" actId="478"/>
          <ac:picMkLst>
            <pc:docMk/>
            <pc:sldMk cId="600397523" sldId="325"/>
            <ac:picMk id="7" creationId="{9982B769-5D9F-71EB-9F52-624BC6857283}"/>
          </ac:picMkLst>
        </pc:picChg>
        <pc:picChg chg="del">
          <ac:chgData name="손승재" userId="5e324ebc-f6a6-4e49-8d57-ae22841c7b20" providerId="ADAL" clId="{44D2D92A-ABE1-4750-B5B4-91492777EA39}" dt="2023-08-03T01:17:55.415" v="72" actId="478"/>
          <ac:picMkLst>
            <pc:docMk/>
            <pc:sldMk cId="600397523" sldId="325"/>
            <ac:picMk id="9" creationId="{9A421595-66F6-36C5-A4BB-5C7D99B98461}"/>
          </ac:picMkLst>
        </pc:picChg>
      </pc:sldChg>
      <pc:sldChg chg="addSp delSp modSp add mod modAnim">
        <pc:chgData name="손승재" userId="5e324ebc-f6a6-4e49-8d57-ae22841c7b20" providerId="ADAL" clId="{44D2D92A-ABE1-4750-B5B4-91492777EA39}" dt="2023-08-03T02:20:16.470" v="866" actId="1076"/>
        <pc:sldMkLst>
          <pc:docMk/>
          <pc:sldMk cId="903700280" sldId="325"/>
        </pc:sldMkLst>
        <pc:picChg chg="add mod">
          <ac:chgData name="손승재" userId="5e324ebc-f6a6-4e49-8d57-ae22841c7b20" providerId="ADAL" clId="{44D2D92A-ABE1-4750-B5B4-91492777EA39}" dt="2023-08-03T02:20:16.470" v="866" actId="1076"/>
          <ac:picMkLst>
            <pc:docMk/>
            <pc:sldMk cId="903700280" sldId="325"/>
            <ac:picMk id="2" creationId="{9FE03ACA-314C-3E7C-75EA-19EED5CE15E9}"/>
          </ac:picMkLst>
        </pc:picChg>
        <pc:picChg chg="del">
          <ac:chgData name="손승재" userId="5e324ebc-f6a6-4e49-8d57-ae22841c7b20" providerId="ADAL" clId="{44D2D92A-ABE1-4750-B5B4-91492777EA39}" dt="2023-08-03T02:19:56.204" v="859" actId="478"/>
          <ac:picMkLst>
            <pc:docMk/>
            <pc:sldMk cId="903700280" sldId="325"/>
            <ac:picMk id="4" creationId="{FB1FD5D5-7B77-87AB-6F81-FEB5710487BE}"/>
          </ac:picMkLst>
        </pc:picChg>
        <pc:picChg chg="del">
          <ac:chgData name="손승재" userId="5e324ebc-f6a6-4e49-8d57-ae22841c7b20" providerId="ADAL" clId="{44D2D92A-ABE1-4750-B5B4-91492777EA39}" dt="2023-08-03T02:19:56.445" v="860" actId="478"/>
          <ac:picMkLst>
            <pc:docMk/>
            <pc:sldMk cId="903700280" sldId="325"/>
            <ac:picMk id="6" creationId="{F423E08E-665F-CE36-B86C-7D8B903C17DA}"/>
          </ac:picMkLst>
        </pc:picChg>
      </pc:sldChg>
      <pc:sldChg chg="delSp add del mod">
        <pc:chgData name="손승재" userId="5e324ebc-f6a6-4e49-8d57-ae22841c7b20" providerId="ADAL" clId="{44D2D92A-ABE1-4750-B5B4-91492777EA39}" dt="2023-08-03T02:19:03.191" v="857" actId="47"/>
        <pc:sldMkLst>
          <pc:docMk/>
          <pc:sldMk cId="1722314263" sldId="326"/>
        </pc:sldMkLst>
        <pc:picChg chg="del">
          <ac:chgData name="손승재" userId="5e324ebc-f6a6-4e49-8d57-ae22841c7b20" providerId="ADAL" clId="{44D2D92A-ABE1-4750-B5B4-91492777EA39}" dt="2023-08-03T01:17:54.119" v="71" actId="478"/>
          <ac:picMkLst>
            <pc:docMk/>
            <pc:sldMk cId="1722314263" sldId="326"/>
            <ac:picMk id="7" creationId="{9982B769-5D9F-71EB-9F52-624BC6857283}"/>
          </ac:picMkLst>
        </pc:picChg>
        <pc:picChg chg="del">
          <ac:chgData name="손승재" userId="5e324ebc-f6a6-4e49-8d57-ae22841c7b20" providerId="ADAL" clId="{44D2D92A-ABE1-4750-B5B4-91492777EA39}" dt="2023-08-03T01:17:54.119" v="71" actId="478"/>
          <ac:picMkLst>
            <pc:docMk/>
            <pc:sldMk cId="1722314263" sldId="326"/>
            <ac:picMk id="9" creationId="{9A421595-66F6-36C5-A4BB-5C7D99B98461}"/>
          </ac:picMkLst>
        </pc:picChg>
      </pc:sldChg>
      <pc:sldChg chg="add del">
        <pc:chgData name="손승재" userId="5e324ebc-f6a6-4e49-8d57-ae22841c7b20" providerId="ADAL" clId="{44D2D92A-ABE1-4750-B5B4-91492777EA39}" dt="2023-08-03T02:21:07.678" v="902" actId="47"/>
        <pc:sldMkLst>
          <pc:docMk/>
          <pc:sldMk cId="1932322865" sldId="326"/>
        </pc:sldMkLst>
      </pc:sldChg>
      <pc:sldChg chg="addSp delSp modSp add mod">
        <pc:chgData name="손승재" userId="5e324ebc-f6a6-4e49-8d57-ae22841c7b20" providerId="ADAL" clId="{44D2D92A-ABE1-4750-B5B4-91492777EA39}" dt="2023-08-03T02:22:30.317" v="944" actId="1076"/>
        <pc:sldMkLst>
          <pc:docMk/>
          <pc:sldMk cId="3982754039" sldId="326"/>
        </pc:sldMkLst>
        <pc:picChg chg="add mod">
          <ac:chgData name="손승재" userId="5e324ebc-f6a6-4e49-8d57-ae22841c7b20" providerId="ADAL" clId="{44D2D92A-ABE1-4750-B5B4-91492777EA39}" dt="2023-08-03T02:22:23.354" v="941" actId="1076"/>
          <ac:picMkLst>
            <pc:docMk/>
            <pc:sldMk cId="3982754039" sldId="326"/>
            <ac:picMk id="4" creationId="{E1CDB250-BC78-8EE8-2433-465D8E78DC53}"/>
          </ac:picMkLst>
        </pc:picChg>
        <pc:picChg chg="add mod">
          <ac:chgData name="손승재" userId="5e324ebc-f6a6-4e49-8d57-ae22841c7b20" providerId="ADAL" clId="{44D2D92A-ABE1-4750-B5B4-91492777EA39}" dt="2023-08-03T02:22:30.317" v="944" actId="1076"/>
          <ac:picMkLst>
            <pc:docMk/>
            <pc:sldMk cId="3982754039" sldId="326"/>
            <ac:picMk id="10" creationId="{F7FCAC05-4C1F-C17D-DC33-13FB8E826C8D}"/>
          </ac:picMkLst>
        </pc:picChg>
        <pc:picChg chg="del">
          <ac:chgData name="손승재" userId="5e324ebc-f6a6-4e49-8d57-ae22841c7b20" providerId="ADAL" clId="{44D2D92A-ABE1-4750-B5B4-91492777EA39}" dt="2023-08-03T02:22:15.821" v="937" actId="478"/>
          <ac:picMkLst>
            <pc:docMk/>
            <pc:sldMk cId="3982754039" sldId="326"/>
            <ac:picMk id="14" creationId="{6DD3F3EB-9A63-A17E-8863-5932B374B356}"/>
          </ac:picMkLst>
        </pc:picChg>
        <pc:picChg chg="del">
          <ac:chgData name="손승재" userId="5e324ebc-f6a6-4e49-8d57-ae22841c7b20" providerId="ADAL" clId="{44D2D92A-ABE1-4750-B5B4-91492777EA39}" dt="2023-08-03T02:22:16.036" v="938" actId="478"/>
          <ac:picMkLst>
            <pc:docMk/>
            <pc:sldMk cId="3982754039" sldId="326"/>
            <ac:picMk id="17" creationId="{C9D8FE00-C491-7C19-5F27-48FCD91ACD30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2:49.222" v="953" actId="166"/>
        <pc:sldMkLst>
          <pc:docMk/>
          <pc:sldMk cId="2527892506" sldId="327"/>
        </pc:sldMkLst>
        <pc:picChg chg="add mod ord">
          <ac:chgData name="손승재" userId="5e324ebc-f6a6-4e49-8d57-ae22841c7b20" providerId="ADAL" clId="{44D2D92A-ABE1-4750-B5B4-91492777EA39}" dt="2023-08-03T02:22:49.222" v="953" actId="166"/>
          <ac:picMkLst>
            <pc:docMk/>
            <pc:sldMk cId="2527892506" sldId="327"/>
            <ac:picMk id="5" creationId="{7684EF98-66DB-87D4-64A8-A6F5A0D1AA65}"/>
          </ac:picMkLst>
        </pc:picChg>
        <pc:picChg chg="del mod">
          <ac:chgData name="손승재" userId="5e324ebc-f6a6-4e49-8d57-ae22841c7b20" providerId="ADAL" clId="{44D2D92A-ABE1-4750-B5B4-91492777EA39}" dt="2023-08-03T02:22:38.163" v="947" actId="21"/>
          <ac:picMkLst>
            <pc:docMk/>
            <pc:sldMk cId="2527892506" sldId="327"/>
            <ac:picMk id="10" creationId="{F7FCAC05-4C1F-C17D-DC33-13FB8E826C8D}"/>
          </ac:picMkLst>
        </pc:picChg>
      </pc:sldChg>
      <pc:sldChg chg="addSp delSp modSp add mod ord">
        <pc:chgData name="손승재" userId="5e324ebc-f6a6-4e49-8d57-ae22841c7b20" providerId="ADAL" clId="{44D2D92A-ABE1-4750-B5B4-91492777EA39}" dt="2023-08-03T02:44:41.843" v="1802"/>
        <pc:sldMkLst>
          <pc:docMk/>
          <pc:sldMk cId="765918539" sldId="328"/>
        </pc:sldMkLst>
        <pc:picChg chg="del">
          <ac:chgData name="손승재" userId="5e324ebc-f6a6-4e49-8d57-ae22841c7b20" providerId="ADAL" clId="{44D2D92A-ABE1-4750-B5B4-91492777EA39}" dt="2023-08-03T02:22:52.947" v="955" actId="478"/>
          <ac:picMkLst>
            <pc:docMk/>
            <pc:sldMk cId="765918539" sldId="328"/>
            <ac:picMk id="4" creationId="{E1CDB250-BC78-8EE8-2433-465D8E78DC53}"/>
          </ac:picMkLst>
        </pc:picChg>
        <pc:picChg chg="del">
          <ac:chgData name="손승재" userId="5e324ebc-f6a6-4e49-8d57-ae22841c7b20" providerId="ADAL" clId="{44D2D92A-ABE1-4750-B5B4-91492777EA39}" dt="2023-08-03T02:22:53.143" v="956" actId="478"/>
          <ac:picMkLst>
            <pc:docMk/>
            <pc:sldMk cId="765918539" sldId="328"/>
            <ac:picMk id="5" creationId="{7684EF98-66DB-87D4-64A8-A6F5A0D1AA65}"/>
          </ac:picMkLst>
        </pc:picChg>
        <pc:picChg chg="add mod">
          <ac:chgData name="손승재" userId="5e324ebc-f6a6-4e49-8d57-ae22841c7b20" providerId="ADAL" clId="{44D2D92A-ABE1-4750-B5B4-91492777EA39}" dt="2023-08-03T02:23:00.548" v="960" actId="14100"/>
          <ac:picMkLst>
            <pc:docMk/>
            <pc:sldMk cId="765918539" sldId="328"/>
            <ac:picMk id="10" creationId="{316724FA-4017-8B36-3D44-2E0B61ED73F4}"/>
          </ac:picMkLst>
        </pc:picChg>
        <pc:picChg chg="add mod">
          <ac:chgData name="손승재" userId="5e324ebc-f6a6-4e49-8d57-ae22841c7b20" providerId="ADAL" clId="{44D2D92A-ABE1-4750-B5B4-91492777EA39}" dt="2023-08-03T02:23:06.639" v="963" actId="1076"/>
          <ac:picMkLst>
            <pc:docMk/>
            <pc:sldMk cId="765918539" sldId="328"/>
            <ac:picMk id="13" creationId="{0EB6D097-4F4F-21D2-AC2E-FB606D29BAD5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5:11.110" v="1027"/>
        <pc:sldMkLst>
          <pc:docMk/>
          <pc:sldMk cId="3445965369" sldId="329"/>
        </pc:sldMkLst>
        <pc:spChg chg="mod">
          <ac:chgData name="손승재" userId="5e324ebc-f6a6-4e49-8d57-ae22841c7b20" providerId="ADAL" clId="{44D2D92A-ABE1-4750-B5B4-91492777EA39}" dt="2023-08-03T02:25:11.110" v="1027"/>
          <ac:spMkLst>
            <pc:docMk/>
            <pc:sldMk cId="3445965369" sldId="329"/>
            <ac:spMk id="12" creationId="{25C24046-79D0-21AE-54D1-9DF44A41F191}"/>
          </ac:spMkLst>
        </pc:spChg>
        <pc:picChg chg="add mod">
          <ac:chgData name="손승재" userId="5e324ebc-f6a6-4e49-8d57-ae22841c7b20" providerId="ADAL" clId="{44D2D92A-ABE1-4750-B5B4-91492777EA39}" dt="2023-08-03T02:24:33.036" v="974" actId="1076"/>
          <ac:picMkLst>
            <pc:docMk/>
            <pc:sldMk cId="3445965369" sldId="329"/>
            <ac:picMk id="4" creationId="{9412CA55-96BE-DF82-FEC5-754ACD4539CE}"/>
          </ac:picMkLst>
        </pc:picChg>
        <pc:picChg chg="del">
          <ac:chgData name="손승재" userId="5e324ebc-f6a6-4e49-8d57-ae22841c7b20" providerId="ADAL" clId="{44D2D92A-ABE1-4750-B5B4-91492777EA39}" dt="2023-08-03T02:23:17.861" v="965" actId="478"/>
          <ac:picMkLst>
            <pc:docMk/>
            <pc:sldMk cId="3445965369" sldId="329"/>
            <ac:picMk id="10" creationId="{316724FA-4017-8B36-3D44-2E0B61ED73F4}"/>
          </ac:picMkLst>
        </pc:picChg>
        <pc:picChg chg="add mod">
          <ac:chgData name="손승재" userId="5e324ebc-f6a6-4e49-8d57-ae22841c7b20" providerId="ADAL" clId="{44D2D92A-ABE1-4750-B5B4-91492777EA39}" dt="2023-08-03T02:24:33.761" v="975" actId="1076"/>
          <ac:picMkLst>
            <pc:docMk/>
            <pc:sldMk cId="3445965369" sldId="329"/>
            <ac:picMk id="11" creationId="{97564AA0-DD40-10FF-9C12-EA933E2579AD}"/>
          </ac:picMkLst>
        </pc:picChg>
        <pc:picChg chg="del">
          <ac:chgData name="손승재" userId="5e324ebc-f6a6-4e49-8d57-ae22841c7b20" providerId="ADAL" clId="{44D2D92A-ABE1-4750-B5B4-91492777EA39}" dt="2023-08-03T02:23:18.409" v="966" actId="478"/>
          <ac:picMkLst>
            <pc:docMk/>
            <pc:sldMk cId="3445965369" sldId="329"/>
            <ac:picMk id="13" creationId="{0EB6D097-4F4F-21D2-AC2E-FB606D29BAD5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8:13.634" v="1226" actId="478"/>
        <pc:sldMkLst>
          <pc:docMk/>
          <pc:sldMk cId="2473522924" sldId="330"/>
        </pc:sldMkLst>
        <pc:spChg chg="mod">
          <ac:chgData name="손승재" userId="5e324ebc-f6a6-4e49-8d57-ae22841c7b20" providerId="ADAL" clId="{44D2D92A-ABE1-4750-B5B4-91492777EA39}" dt="2023-08-03T02:25:21.123" v="1048" actId="20577"/>
          <ac:spMkLst>
            <pc:docMk/>
            <pc:sldMk cId="2473522924" sldId="330"/>
            <ac:spMk id="12" creationId="{25C24046-79D0-21AE-54D1-9DF44A41F191}"/>
          </ac:spMkLst>
        </pc:spChg>
        <pc:picChg chg="del">
          <ac:chgData name="손승재" userId="5e324ebc-f6a6-4e49-8d57-ae22841c7b20" providerId="ADAL" clId="{44D2D92A-ABE1-4750-B5B4-91492777EA39}" dt="2023-08-03T02:24:39.342" v="977" actId="478"/>
          <ac:picMkLst>
            <pc:docMk/>
            <pc:sldMk cId="2473522924" sldId="330"/>
            <ac:picMk id="4" creationId="{9412CA55-96BE-DF82-FEC5-754ACD4539CE}"/>
          </ac:picMkLst>
        </pc:picChg>
        <pc:picChg chg="add del mod">
          <ac:chgData name="손승재" userId="5e324ebc-f6a6-4e49-8d57-ae22841c7b20" providerId="ADAL" clId="{44D2D92A-ABE1-4750-B5B4-91492777EA39}" dt="2023-08-03T02:24:53.680" v="983" actId="478"/>
          <ac:picMkLst>
            <pc:docMk/>
            <pc:sldMk cId="2473522924" sldId="330"/>
            <ac:picMk id="5" creationId="{396CBEDD-CE47-65DE-D2E1-23EEA773DFB5}"/>
          </ac:picMkLst>
        </pc:picChg>
        <pc:picChg chg="del">
          <ac:chgData name="손승재" userId="5e324ebc-f6a6-4e49-8d57-ae22841c7b20" providerId="ADAL" clId="{44D2D92A-ABE1-4750-B5B4-91492777EA39}" dt="2023-08-03T02:24:39.611" v="978" actId="478"/>
          <ac:picMkLst>
            <pc:docMk/>
            <pc:sldMk cId="2473522924" sldId="330"/>
            <ac:picMk id="11" creationId="{97564AA0-DD40-10FF-9C12-EA933E2579AD}"/>
          </ac:picMkLst>
        </pc:picChg>
        <pc:picChg chg="add mod">
          <ac:chgData name="손승재" userId="5e324ebc-f6a6-4e49-8d57-ae22841c7b20" providerId="ADAL" clId="{44D2D92A-ABE1-4750-B5B4-91492777EA39}" dt="2023-08-03T02:25:47.359" v="1061" actId="1076"/>
          <ac:picMkLst>
            <pc:docMk/>
            <pc:sldMk cId="2473522924" sldId="330"/>
            <ac:picMk id="13" creationId="{E86BA952-D20E-0D73-7A65-9C7A4D51F2E5}"/>
          </ac:picMkLst>
        </pc:picChg>
        <pc:picChg chg="add del mod">
          <ac:chgData name="손승재" userId="5e324ebc-f6a6-4e49-8d57-ae22841c7b20" providerId="ADAL" clId="{44D2D92A-ABE1-4750-B5B4-91492777EA39}" dt="2023-08-03T02:25:32.245" v="1052" actId="478"/>
          <ac:picMkLst>
            <pc:docMk/>
            <pc:sldMk cId="2473522924" sldId="330"/>
            <ac:picMk id="15" creationId="{3686F7B3-2F9F-F284-279A-2E5CE51A397C}"/>
          </ac:picMkLst>
        </pc:picChg>
        <pc:picChg chg="add del mod">
          <ac:chgData name="손승재" userId="5e324ebc-f6a6-4e49-8d57-ae22841c7b20" providerId="ADAL" clId="{44D2D92A-ABE1-4750-B5B4-91492777EA39}" dt="2023-08-03T02:25:36.175" v="1055" actId="478"/>
          <ac:picMkLst>
            <pc:docMk/>
            <pc:sldMk cId="2473522924" sldId="330"/>
            <ac:picMk id="18" creationId="{31BE0BCA-59AE-A5C0-E870-C8F4CA4AB886}"/>
          </ac:picMkLst>
        </pc:picChg>
        <pc:picChg chg="add mod">
          <ac:chgData name="손승재" userId="5e324ebc-f6a6-4e49-8d57-ae22841c7b20" providerId="ADAL" clId="{44D2D92A-ABE1-4750-B5B4-91492777EA39}" dt="2023-08-03T02:25:51.389" v="1064" actId="1076"/>
          <ac:picMkLst>
            <pc:docMk/>
            <pc:sldMk cId="2473522924" sldId="330"/>
            <ac:picMk id="20" creationId="{B6A67F81-5678-C50D-A160-F425B3A92BF4}"/>
          </ac:picMkLst>
        </pc:picChg>
        <pc:picChg chg="add del mod">
          <ac:chgData name="손승재" userId="5e324ebc-f6a6-4e49-8d57-ae22841c7b20" providerId="ADAL" clId="{44D2D92A-ABE1-4750-B5B4-91492777EA39}" dt="2023-08-03T02:28:13.634" v="1226" actId="478"/>
          <ac:picMkLst>
            <pc:docMk/>
            <pc:sldMk cId="2473522924" sldId="330"/>
            <ac:picMk id="21" creationId="{68332299-A579-302D-7E71-C2C645C9F94A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8:08.453" v="1223" actId="478"/>
        <pc:sldMkLst>
          <pc:docMk/>
          <pc:sldMk cId="863097974" sldId="331"/>
        </pc:sldMkLst>
        <pc:spChg chg="mod">
          <ac:chgData name="손승재" userId="5e324ebc-f6a6-4e49-8d57-ae22841c7b20" providerId="ADAL" clId="{44D2D92A-ABE1-4750-B5B4-91492777EA39}" dt="2023-08-03T02:27:06.838" v="1150" actId="14100"/>
          <ac:spMkLst>
            <pc:docMk/>
            <pc:sldMk cId="863097974" sldId="331"/>
            <ac:spMk id="12" creationId="{25C24046-79D0-21AE-54D1-9DF44A41F191}"/>
          </ac:spMkLst>
        </pc:spChg>
        <pc:picChg chg="add del mod">
          <ac:chgData name="손승재" userId="5e324ebc-f6a6-4e49-8d57-ae22841c7b20" providerId="ADAL" clId="{44D2D92A-ABE1-4750-B5B4-91492777EA39}" dt="2023-08-03T02:28:08.453" v="1223" actId="478"/>
          <ac:picMkLst>
            <pc:docMk/>
            <pc:sldMk cId="863097974" sldId="331"/>
            <ac:picMk id="4" creationId="{4F73BDCD-6C73-F7C1-4D71-70B26753D9DF}"/>
          </ac:picMkLst>
        </pc:picChg>
        <pc:picChg chg="add del mod ord">
          <ac:chgData name="손승재" userId="5e324ebc-f6a6-4e49-8d57-ae22841c7b20" providerId="ADAL" clId="{44D2D92A-ABE1-4750-B5B4-91492777EA39}" dt="2023-08-03T02:28:08.121" v="1222" actId="478"/>
          <ac:picMkLst>
            <pc:docMk/>
            <pc:sldMk cId="863097974" sldId="331"/>
            <ac:picMk id="10" creationId="{09FC13AA-62D3-2C8A-10E9-F6B7CDB68956}"/>
          </ac:picMkLst>
        </pc:picChg>
        <pc:picChg chg="del">
          <ac:chgData name="손승재" userId="5e324ebc-f6a6-4e49-8d57-ae22841c7b20" providerId="ADAL" clId="{44D2D92A-ABE1-4750-B5B4-91492777EA39}" dt="2023-08-03T02:26:04.456" v="1066" actId="478"/>
          <ac:picMkLst>
            <pc:docMk/>
            <pc:sldMk cId="863097974" sldId="331"/>
            <ac:picMk id="13" creationId="{E86BA952-D20E-0D73-7A65-9C7A4D51F2E5}"/>
          </ac:picMkLst>
        </pc:picChg>
        <pc:picChg chg="add del mod">
          <ac:chgData name="손승재" userId="5e324ebc-f6a6-4e49-8d57-ae22841c7b20" providerId="ADAL" clId="{44D2D92A-ABE1-4750-B5B4-91492777EA39}" dt="2023-08-03T02:27:14.384" v="1152" actId="478"/>
          <ac:picMkLst>
            <pc:docMk/>
            <pc:sldMk cId="863097974" sldId="331"/>
            <ac:picMk id="14" creationId="{27A0C995-6A2C-B5FF-29C9-1D99A6A16AA8}"/>
          </ac:picMkLst>
        </pc:picChg>
        <pc:picChg chg="add del mod">
          <ac:chgData name="손승재" userId="5e324ebc-f6a6-4e49-8d57-ae22841c7b20" providerId="ADAL" clId="{44D2D92A-ABE1-4750-B5B4-91492777EA39}" dt="2023-08-03T02:28:07.809" v="1221"/>
          <ac:picMkLst>
            <pc:docMk/>
            <pc:sldMk cId="863097974" sldId="331"/>
            <ac:picMk id="15" creationId="{4A14FA2B-A99C-3348-E11E-FDA194698E27}"/>
          </ac:picMkLst>
        </pc:picChg>
        <pc:picChg chg="del">
          <ac:chgData name="손승재" userId="5e324ebc-f6a6-4e49-8d57-ae22841c7b20" providerId="ADAL" clId="{44D2D92A-ABE1-4750-B5B4-91492777EA39}" dt="2023-08-03T02:26:04.691" v="1067" actId="478"/>
          <ac:picMkLst>
            <pc:docMk/>
            <pc:sldMk cId="863097974" sldId="331"/>
            <ac:picMk id="20" creationId="{B6A67F81-5678-C50D-A160-F425B3A92BF4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30:29.652" v="1304" actId="207"/>
        <pc:sldMkLst>
          <pc:docMk/>
          <pc:sldMk cId="3695035724" sldId="332"/>
        </pc:sldMkLst>
        <pc:spChg chg="mod">
          <ac:chgData name="손승재" userId="5e324ebc-f6a6-4e49-8d57-ae22841c7b20" providerId="ADAL" clId="{44D2D92A-ABE1-4750-B5B4-91492777EA39}" dt="2023-08-03T02:30:04.780" v="1268" actId="20577"/>
          <ac:spMkLst>
            <pc:docMk/>
            <pc:sldMk cId="3695035724" sldId="332"/>
            <ac:spMk id="12" creationId="{25C24046-79D0-21AE-54D1-9DF44A41F191}"/>
          </ac:spMkLst>
        </pc:spChg>
        <pc:spChg chg="add mod">
          <ac:chgData name="손승재" userId="5e324ebc-f6a6-4e49-8d57-ae22841c7b20" providerId="ADAL" clId="{44D2D92A-ABE1-4750-B5B4-91492777EA39}" dt="2023-08-03T02:30:29.652" v="1304" actId="207"/>
          <ac:spMkLst>
            <pc:docMk/>
            <pc:sldMk cId="3695035724" sldId="332"/>
            <ac:spMk id="19" creationId="{AC53DD36-4504-3DCF-34BC-266199F3850E}"/>
          </ac:spMkLst>
        </pc:spChg>
        <pc:picChg chg="del">
          <ac:chgData name="손승재" userId="5e324ebc-f6a6-4e49-8d57-ae22841c7b20" providerId="ADAL" clId="{44D2D92A-ABE1-4750-B5B4-91492777EA39}" dt="2023-08-03T02:27:29.647" v="1154" actId="478"/>
          <ac:picMkLst>
            <pc:docMk/>
            <pc:sldMk cId="3695035724" sldId="332"/>
            <ac:picMk id="4" creationId="{4F73BDCD-6C73-F7C1-4D71-70B26753D9DF}"/>
          </ac:picMkLst>
        </pc:picChg>
        <pc:picChg chg="add mod">
          <ac:chgData name="손승재" userId="5e324ebc-f6a6-4e49-8d57-ae22841c7b20" providerId="ADAL" clId="{44D2D92A-ABE1-4750-B5B4-91492777EA39}" dt="2023-08-03T02:28:53.052" v="1240" actId="1076"/>
          <ac:picMkLst>
            <pc:docMk/>
            <pc:sldMk cId="3695035724" sldId="332"/>
            <ac:picMk id="5" creationId="{049FFE7F-1F31-E460-019C-2CEAFBC9A3F8}"/>
          </ac:picMkLst>
        </pc:picChg>
        <pc:picChg chg="del">
          <ac:chgData name="손승재" userId="5e324ebc-f6a6-4e49-8d57-ae22841c7b20" providerId="ADAL" clId="{44D2D92A-ABE1-4750-B5B4-91492777EA39}" dt="2023-08-03T02:27:29.937" v="1155" actId="478"/>
          <ac:picMkLst>
            <pc:docMk/>
            <pc:sldMk cId="3695035724" sldId="332"/>
            <ac:picMk id="10" creationId="{09FC13AA-62D3-2C8A-10E9-F6B7CDB68956}"/>
          </ac:picMkLst>
        </pc:picChg>
        <pc:picChg chg="add del mod">
          <ac:chgData name="손승재" userId="5e324ebc-f6a6-4e49-8d57-ae22841c7b20" providerId="ADAL" clId="{44D2D92A-ABE1-4750-B5B4-91492777EA39}" dt="2023-08-03T02:27:56.162" v="1212" actId="21"/>
          <ac:picMkLst>
            <pc:docMk/>
            <pc:sldMk cId="3695035724" sldId="332"/>
            <ac:picMk id="13" creationId="{2615882A-1CBD-7B90-E0FF-C49165B2C001}"/>
          </ac:picMkLst>
        </pc:picChg>
        <pc:picChg chg="add mod">
          <ac:chgData name="손승재" userId="5e324ebc-f6a6-4e49-8d57-ae22841c7b20" providerId="ADAL" clId="{44D2D92A-ABE1-4750-B5B4-91492777EA39}" dt="2023-08-03T02:28:53.929" v="1241" actId="1076"/>
          <ac:picMkLst>
            <pc:docMk/>
            <pc:sldMk cId="3695035724" sldId="332"/>
            <ac:picMk id="15" creationId="{6A9B21B3-5F0F-5200-F7A1-1BF64FC9E43E}"/>
          </ac:picMkLst>
        </pc:picChg>
        <pc:picChg chg="add del mod">
          <ac:chgData name="손승재" userId="5e324ebc-f6a6-4e49-8d57-ae22841c7b20" providerId="ADAL" clId="{44D2D92A-ABE1-4750-B5B4-91492777EA39}" dt="2023-08-03T02:28:58.062" v="1244" actId="478"/>
          <ac:picMkLst>
            <pc:docMk/>
            <pc:sldMk cId="3695035724" sldId="332"/>
            <ac:picMk id="18" creationId="{4312FE22-80AD-8E5C-4656-FC77C4D1653D}"/>
          </ac:picMkLst>
        </pc:picChg>
      </pc:sldChg>
      <pc:sldChg chg="addSp delSp modSp add mod">
        <pc:chgData name="손승재" userId="5e324ebc-f6a6-4e49-8d57-ae22841c7b20" providerId="ADAL" clId="{44D2D92A-ABE1-4750-B5B4-91492777EA39}" dt="2023-08-03T02:28:28.445" v="1232" actId="1076"/>
        <pc:sldMkLst>
          <pc:docMk/>
          <pc:sldMk cId="228497483" sldId="333"/>
        </pc:sldMkLst>
        <pc:picChg chg="add mod">
          <ac:chgData name="손승재" userId="5e324ebc-f6a6-4e49-8d57-ae22841c7b20" providerId="ADAL" clId="{44D2D92A-ABE1-4750-B5B4-91492777EA39}" dt="2023-08-03T02:28:28.445" v="1232" actId="1076"/>
          <ac:picMkLst>
            <pc:docMk/>
            <pc:sldMk cId="228497483" sldId="333"/>
            <ac:picMk id="4" creationId="{7C49B2DE-6073-875F-57F0-06C8DC41F077}"/>
          </ac:picMkLst>
        </pc:picChg>
        <pc:picChg chg="del">
          <ac:chgData name="손승재" userId="5e324ebc-f6a6-4e49-8d57-ae22841c7b20" providerId="ADAL" clId="{44D2D92A-ABE1-4750-B5B4-91492777EA39}" dt="2023-08-03T02:28:14.751" v="1227" actId="478"/>
          <ac:picMkLst>
            <pc:docMk/>
            <pc:sldMk cId="228497483" sldId="333"/>
            <ac:picMk id="13" creationId="{E86BA952-D20E-0D73-7A65-9C7A4D51F2E5}"/>
          </ac:picMkLst>
        </pc:picChg>
        <pc:picChg chg="del">
          <ac:chgData name="손승재" userId="5e324ebc-f6a6-4e49-8d57-ae22841c7b20" providerId="ADAL" clId="{44D2D92A-ABE1-4750-B5B4-91492777EA39}" dt="2023-08-03T02:28:15.117" v="1228" actId="478"/>
          <ac:picMkLst>
            <pc:docMk/>
            <pc:sldMk cId="228497483" sldId="333"/>
            <ac:picMk id="20" creationId="{B6A67F81-5678-C50D-A160-F425B3A92BF4}"/>
          </ac:picMkLst>
        </pc:picChg>
        <pc:picChg chg="add del mod">
          <ac:chgData name="손승재" userId="5e324ebc-f6a6-4e49-8d57-ae22841c7b20" providerId="ADAL" clId="{44D2D92A-ABE1-4750-B5B4-91492777EA39}" dt="2023-08-03T02:28:16.967" v="1229" actId="1076"/>
          <ac:picMkLst>
            <pc:docMk/>
            <pc:sldMk cId="228497483" sldId="333"/>
            <ac:picMk id="21" creationId="{68332299-A579-302D-7E71-C2C645C9F94A}"/>
          </ac:picMkLst>
        </pc:picChg>
      </pc:sldChg>
      <pc:sldChg chg="add del">
        <pc:chgData name="손승재" userId="5e324ebc-f6a6-4e49-8d57-ae22841c7b20" providerId="ADAL" clId="{44D2D92A-ABE1-4750-B5B4-91492777EA39}" dt="2023-08-03T02:28:38.544" v="1234" actId="47"/>
        <pc:sldMkLst>
          <pc:docMk/>
          <pc:sldMk cId="2273591510" sldId="334"/>
        </pc:sldMkLst>
      </pc:sldChg>
      <pc:sldChg chg="addSp delSp modSp add mod ord">
        <pc:chgData name="손승재" userId="5e324ebc-f6a6-4e49-8d57-ae22841c7b20" providerId="ADAL" clId="{44D2D92A-ABE1-4750-B5B4-91492777EA39}" dt="2023-08-03T02:42:41.730" v="1789"/>
        <pc:sldMkLst>
          <pc:docMk/>
          <pc:sldMk cId="3952802851" sldId="334"/>
        </pc:sldMkLst>
        <pc:spChg chg="mod">
          <ac:chgData name="손승재" userId="5e324ebc-f6a6-4e49-8d57-ae22841c7b20" providerId="ADAL" clId="{44D2D92A-ABE1-4750-B5B4-91492777EA39}" dt="2023-08-03T02:41:31.569" v="1624" actId="20577"/>
          <ac:spMkLst>
            <pc:docMk/>
            <pc:sldMk cId="3952802851" sldId="334"/>
            <ac:spMk id="12" creationId="{25C24046-79D0-21AE-54D1-9DF44A41F191}"/>
          </ac:spMkLst>
        </pc:spChg>
        <pc:spChg chg="add del mod">
          <ac:chgData name="손승재" userId="5e324ebc-f6a6-4e49-8d57-ae22841c7b20" providerId="ADAL" clId="{44D2D92A-ABE1-4750-B5B4-91492777EA39}" dt="2023-08-03T02:41:34.248" v="1628"/>
          <ac:spMkLst>
            <pc:docMk/>
            <pc:sldMk cId="3952802851" sldId="334"/>
            <ac:spMk id="13" creationId="{98DC7FBA-6239-CDF1-A8A1-CBB0219EA917}"/>
          </ac:spMkLst>
        </pc:spChg>
        <pc:spChg chg="add mod">
          <ac:chgData name="손승재" userId="5e324ebc-f6a6-4e49-8d57-ae22841c7b20" providerId="ADAL" clId="{44D2D92A-ABE1-4750-B5B4-91492777EA39}" dt="2023-08-03T02:42:41.730" v="1789"/>
          <ac:spMkLst>
            <pc:docMk/>
            <pc:sldMk cId="3952802851" sldId="334"/>
            <ac:spMk id="14" creationId="{4C13D577-3F99-43F6-16B9-BC08B5CF713E}"/>
          </ac:spMkLst>
        </pc:spChg>
        <pc:picChg chg="del">
          <ac:chgData name="손승재" userId="5e324ebc-f6a6-4e49-8d57-ae22841c7b20" providerId="ADAL" clId="{44D2D92A-ABE1-4750-B5B4-91492777EA39}" dt="2023-08-03T02:40:33.412" v="1568" actId="478"/>
          <ac:picMkLst>
            <pc:docMk/>
            <pc:sldMk cId="3952802851" sldId="334"/>
            <ac:picMk id="4" creationId="{4F73BDCD-6C73-F7C1-4D71-70B26753D9DF}"/>
          </ac:picMkLst>
        </pc:picChg>
        <pc:picChg chg="add mod">
          <ac:chgData name="손승재" userId="5e324ebc-f6a6-4e49-8d57-ae22841c7b20" providerId="ADAL" clId="{44D2D92A-ABE1-4750-B5B4-91492777EA39}" dt="2023-08-03T02:40:47.883" v="1594" actId="1076"/>
          <ac:picMkLst>
            <pc:docMk/>
            <pc:sldMk cId="3952802851" sldId="334"/>
            <ac:picMk id="5" creationId="{97674034-3467-4D8D-C401-9488786AA2EB}"/>
          </ac:picMkLst>
        </pc:picChg>
        <pc:picChg chg="del">
          <ac:chgData name="손승재" userId="5e324ebc-f6a6-4e49-8d57-ae22841c7b20" providerId="ADAL" clId="{44D2D92A-ABE1-4750-B5B4-91492777EA39}" dt="2023-08-03T02:40:33.633" v="1569" actId="478"/>
          <ac:picMkLst>
            <pc:docMk/>
            <pc:sldMk cId="3952802851" sldId="334"/>
            <ac:picMk id="10" creationId="{09FC13AA-62D3-2C8A-10E9-F6B7CDB68956}"/>
          </ac:picMkLst>
        </pc:picChg>
      </pc:sldChg>
    </pc:docChg>
  </pc:docChgLst>
  <pc:docChgLst>
    <pc:chgData name="손승재" userId="5e324ebc-f6a6-4e49-8d57-ae22841c7b20" providerId="ADAL" clId="{7D4DC304-251E-4B8C-9431-7D5A23B88B40}"/>
    <pc:docChg chg="delSld">
      <pc:chgData name="손승재" userId="5e324ebc-f6a6-4e49-8d57-ae22841c7b20" providerId="ADAL" clId="{7D4DC304-251E-4B8C-9431-7D5A23B88B40}" dt="2023-07-10T04:04:38.754" v="0" actId="47"/>
      <pc:docMkLst>
        <pc:docMk/>
      </pc:docMkLst>
      <pc:sldChg chg="del">
        <pc:chgData name="손승재" userId="5e324ebc-f6a6-4e49-8d57-ae22841c7b20" providerId="ADAL" clId="{7D4DC304-251E-4B8C-9431-7D5A23B88B40}" dt="2023-07-10T04:04:38.754" v="0" actId="47"/>
        <pc:sldMkLst>
          <pc:docMk/>
          <pc:sldMk cId="145750114" sldId="308"/>
        </pc:sldMkLst>
      </pc:sldChg>
    </pc:docChg>
  </pc:docChgLst>
  <pc:docChgLst>
    <pc:chgData name="손승재" userId="5e324ebc-f6a6-4e49-8d57-ae22841c7b20" providerId="ADAL" clId="{767514C0-92FA-4670-A27C-D9664700041C}"/>
    <pc:docChg chg="undo custSel addSld delSld modSld sldOrd">
      <pc:chgData name="손승재" userId="5e324ebc-f6a6-4e49-8d57-ae22841c7b20" providerId="ADAL" clId="{767514C0-92FA-4670-A27C-D9664700041C}" dt="2023-11-29T15:57:39.615" v="852" actId="47"/>
      <pc:docMkLst>
        <pc:docMk/>
      </pc:docMkLst>
      <pc:sldChg chg="modSp mod">
        <pc:chgData name="손승재" userId="5e324ebc-f6a6-4e49-8d57-ae22841c7b20" providerId="ADAL" clId="{767514C0-92FA-4670-A27C-D9664700041C}" dt="2023-11-29T14:45:24.706" v="40" actId="20577"/>
        <pc:sldMkLst>
          <pc:docMk/>
          <pc:sldMk cId="2971841378" sldId="256"/>
        </pc:sldMkLst>
        <pc:spChg chg="mod">
          <ac:chgData name="손승재" userId="5e324ebc-f6a6-4e49-8d57-ae22841c7b20" providerId="ADAL" clId="{767514C0-92FA-4670-A27C-D9664700041C}" dt="2023-11-29T14:45:24.706" v="40" actId="20577"/>
          <ac:spMkLst>
            <pc:docMk/>
            <pc:sldMk cId="2971841378" sldId="256"/>
            <ac:spMk id="3" creationId="{00000000-0000-0000-0000-000000000000}"/>
          </ac:spMkLst>
        </pc:spChg>
        <pc:spChg chg="mod">
          <ac:chgData name="손승재" userId="5e324ebc-f6a6-4e49-8d57-ae22841c7b20" providerId="ADAL" clId="{767514C0-92FA-4670-A27C-D9664700041C}" dt="2023-11-29T14:44:49.318" v="7" actId="20577"/>
          <ac:spMkLst>
            <pc:docMk/>
            <pc:sldMk cId="2971841378" sldId="256"/>
            <ac:spMk id="4" creationId="{00000000-0000-0000-0000-000000000000}"/>
          </ac:spMkLst>
        </pc:spChg>
      </pc:sldChg>
      <pc:sldChg chg="modSp mod">
        <pc:chgData name="손승재" userId="5e324ebc-f6a6-4e49-8d57-ae22841c7b20" providerId="ADAL" clId="{767514C0-92FA-4670-A27C-D9664700041C}" dt="2023-11-29T14:46:17.823" v="136" actId="20577"/>
        <pc:sldMkLst>
          <pc:docMk/>
          <pc:sldMk cId="1095055991" sldId="261"/>
        </pc:sldMkLst>
        <pc:spChg chg="mod">
          <ac:chgData name="손승재" userId="5e324ebc-f6a6-4e49-8d57-ae22841c7b20" providerId="ADAL" clId="{767514C0-92FA-4670-A27C-D9664700041C}" dt="2023-11-29T14:46:17.823" v="136" actId="20577"/>
          <ac:spMkLst>
            <pc:docMk/>
            <pc:sldMk cId="1095055991" sldId="261"/>
            <ac:spMk id="10" creationId="{00000000-0000-0000-0000-000000000000}"/>
          </ac:spMkLst>
        </pc:spChg>
        <pc:spChg chg="mod">
          <ac:chgData name="손승재" userId="5e324ebc-f6a6-4e49-8d57-ae22841c7b20" providerId="ADAL" clId="{767514C0-92FA-4670-A27C-D9664700041C}" dt="2023-11-29T14:45:58.543" v="122" actId="20577"/>
          <ac:spMkLst>
            <pc:docMk/>
            <pc:sldMk cId="1095055991" sldId="261"/>
            <ac:spMk id="26" creationId="{00000000-0000-0000-0000-000000000000}"/>
          </ac:spMkLst>
        </pc:spChg>
      </pc:sldChg>
      <pc:sldChg chg="addSp delSp modSp mod">
        <pc:chgData name="손승재" userId="5e324ebc-f6a6-4e49-8d57-ae22841c7b20" providerId="ADAL" clId="{767514C0-92FA-4670-A27C-D9664700041C}" dt="2023-11-29T15:13:37.342" v="234" actId="1076"/>
        <pc:sldMkLst>
          <pc:docMk/>
          <pc:sldMk cId="1218032311" sldId="313"/>
        </pc:sldMkLst>
        <pc:picChg chg="add del mod">
          <ac:chgData name="손승재" userId="5e324ebc-f6a6-4e49-8d57-ae22841c7b20" providerId="ADAL" clId="{767514C0-92FA-4670-A27C-D9664700041C}" dt="2023-11-29T14:48:09.623" v="143" actId="478"/>
          <ac:picMkLst>
            <pc:docMk/>
            <pc:sldMk cId="1218032311" sldId="313"/>
            <ac:picMk id="4" creationId="{2427D9C1-DE63-71DF-47F1-A1CE0F84B2CF}"/>
          </ac:picMkLst>
        </pc:picChg>
        <pc:picChg chg="add mod">
          <ac:chgData name="손승재" userId="5e324ebc-f6a6-4e49-8d57-ae22841c7b20" providerId="ADAL" clId="{767514C0-92FA-4670-A27C-D9664700041C}" dt="2023-11-29T15:10:42.036" v="224" actId="1076"/>
          <ac:picMkLst>
            <pc:docMk/>
            <pc:sldMk cId="1218032311" sldId="313"/>
            <ac:picMk id="13" creationId="{701A1194-6BBC-4A61-52AA-91FE4385B252}"/>
          </ac:picMkLst>
        </pc:picChg>
        <pc:picChg chg="add del mod">
          <ac:chgData name="손승재" userId="5e324ebc-f6a6-4e49-8d57-ae22841c7b20" providerId="ADAL" clId="{767514C0-92FA-4670-A27C-D9664700041C}" dt="2023-11-29T15:13:26.644" v="229" actId="21"/>
          <ac:picMkLst>
            <pc:docMk/>
            <pc:sldMk cId="1218032311" sldId="313"/>
            <ac:picMk id="15" creationId="{2FCBC0F8-F98F-E307-790B-0D42C71C16BC}"/>
          </ac:picMkLst>
        </pc:picChg>
        <pc:picChg chg="add mod ord">
          <ac:chgData name="손승재" userId="5e324ebc-f6a6-4e49-8d57-ae22841c7b20" providerId="ADAL" clId="{767514C0-92FA-4670-A27C-D9664700041C}" dt="2023-11-29T15:13:37.342" v="234" actId="1076"/>
          <ac:picMkLst>
            <pc:docMk/>
            <pc:sldMk cId="1218032311" sldId="313"/>
            <ac:picMk id="18" creationId="{DC8F6FB1-DD8C-A189-0FAD-6CA35D2B5E2B}"/>
          </ac:picMkLst>
        </pc:picChg>
        <pc:picChg chg="del">
          <ac:chgData name="손승재" userId="5e324ebc-f6a6-4e49-8d57-ae22841c7b20" providerId="ADAL" clId="{767514C0-92FA-4670-A27C-D9664700041C}" dt="2023-11-29T14:48:02.602" v="137" actId="478"/>
          <ac:picMkLst>
            <pc:docMk/>
            <pc:sldMk cId="1218032311" sldId="313"/>
            <ac:picMk id="19" creationId="{8EA57E7B-1A3F-D4A0-FF93-AFE66F47E6C4}"/>
          </ac:picMkLst>
        </pc:picChg>
        <pc:picChg chg="del">
          <ac:chgData name="손승재" userId="5e324ebc-f6a6-4e49-8d57-ae22841c7b20" providerId="ADAL" clId="{767514C0-92FA-4670-A27C-D9664700041C}" dt="2023-11-29T14:48:02.977" v="138" actId="478"/>
          <ac:picMkLst>
            <pc:docMk/>
            <pc:sldMk cId="1218032311" sldId="313"/>
            <ac:picMk id="21" creationId="{94B991AA-6C70-6E40-E9E3-C91BB2545D81}"/>
          </ac:picMkLst>
        </pc:picChg>
        <pc:picChg chg="del">
          <ac:chgData name="손승재" userId="5e324ebc-f6a6-4e49-8d57-ae22841c7b20" providerId="ADAL" clId="{767514C0-92FA-4670-A27C-D9664700041C}" dt="2023-11-29T14:48:03.290" v="139" actId="478"/>
          <ac:picMkLst>
            <pc:docMk/>
            <pc:sldMk cId="1218032311" sldId="313"/>
            <ac:picMk id="5124" creationId="{5502BA1D-CFB0-B01F-D806-C0AA5463AC31}"/>
          </ac:picMkLst>
        </pc:picChg>
      </pc:sldChg>
      <pc:sldChg chg="addSp delSp modSp add del mod">
        <pc:chgData name="손승재" userId="5e324ebc-f6a6-4e49-8d57-ae22841c7b20" providerId="ADAL" clId="{767514C0-92FA-4670-A27C-D9664700041C}" dt="2023-11-29T15:57:39.615" v="852" actId="47"/>
        <pc:sldMkLst>
          <pc:docMk/>
          <pc:sldMk cId="1164516369" sldId="324"/>
        </pc:sldMkLst>
        <pc:spChg chg="del">
          <ac:chgData name="손승재" userId="5e324ebc-f6a6-4e49-8d57-ae22841c7b20" providerId="ADAL" clId="{767514C0-92FA-4670-A27C-D9664700041C}" dt="2023-11-29T15:00:47.202" v="199" actId="478"/>
          <ac:spMkLst>
            <pc:docMk/>
            <pc:sldMk cId="1164516369" sldId="324"/>
            <ac:spMk id="2" creationId="{C36A37C9-0A1B-57DF-021D-CD608BDB309B}"/>
          </ac:spMkLst>
        </pc:spChg>
        <pc:spChg chg="del">
          <ac:chgData name="손승재" userId="5e324ebc-f6a6-4e49-8d57-ae22841c7b20" providerId="ADAL" clId="{767514C0-92FA-4670-A27C-D9664700041C}" dt="2023-11-29T15:00:46.356" v="198" actId="478"/>
          <ac:spMkLst>
            <pc:docMk/>
            <pc:sldMk cId="1164516369" sldId="324"/>
            <ac:spMk id="3" creationId="{DAE53AD8-03B2-9EE1-2F9B-49DC1F17D739}"/>
          </ac:spMkLst>
        </pc:spChg>
        <pc:spChg chg="del">
          <ac:chgData name="손승재" userId="5e324ebc-f6a6-4e49-8d57-ae22841c7b20" providerId="ADAL" clId="{767514C0-92FA-4670-A27C-D9664700041C}" dt="2023-11-29T15:00:44.680" v="195" actId="478"/>
          <ac:spMkLst>
            <pc:docMk/>
            <pc:sldMk cId="1164516369" sldId="324"/>
            <ac:spMk id="4" creationId="{8FA66D94-8DD8-633D-A1F9-1C79CB265158}"/>
          </ac:spMkLst>
        </pc:spChg>
        <pc:picChg chg="del">
          <ac:chgData name="손승재" userId="5e324ebc-f6a6-4e49-8d57-ae22841c7b20" providerId="ADAL" clId="{767514C0-92FA-4670-A27C-D9664700041C}" dt="2023-11-29T15:00:43.872" v="194" actId="478"/>
          <ac:picMkLst>
            <pc:docMk/>
            <pc:sldMk cId="1164516369" sldId="324"/>
            <ac:picMk id="6" creationId="{A87BE62C-B2F5-7594-9DEC-F783CCDCC673}"/>
          </ac:picMkLst>
        </pc:picChg>
        <pc:picChg chg="add del mod">
          <ac:chgData name="손승재" userId="5e324ebc-f6a6-4e49-8d57-ae22841c7b20" providerId="ADAL" clId="{767514C0-92FA-4670-A27C-D9664700041C}" dt="2023-11-29T15:05:19.222" v="217" actId="478"/>
          <ac:picMkLst>
            <pc:docMk/>
            <pc:sldMk cId="1164516369" sldId="324"/>
            <ac:picMk id="8" creationId="{8A99D88F-F5E3-F18B-625E-95725E676D84}"/>
          </ac:picMkLst>
        </pc:picChg>
        <pc:picChg chg="add mod">
          <ac:chgData name="손승재" userId="5e324ebc-f6a6-4e49-8d57-ae22841c7b20" providerId="ADAL" clId="{767514C0-92FA-4670-A27C-D9664700041C}" dt="2023-11-29T15:00:47.801" v="200" actId="1076"/>
          <ac:picMkLst>
            <pc:docMk/>
            <pc:sldMk cId="1164516369" sldId="324"/>
            <ac:picMk id="14" creationId="{E199D8D7-0048-0F1F-F285-ACAD4DD92505}"/>
          </ac:picMkLst>
        </pc:picChg>
        <pc:picChg chg="add del mod">
          <ac:chgData name="손승재" userId="5e324ebc-f6a6-4e49-8d57-ae22841c7b20" providerId="ADAL" clId="{767514C0-92FA-4670-A27C-D9664700041C}" dt="2023-11-29T15:05:18.624" v="216" actId="478"/>
          <ac:picMkLst>
            <pc:docMk/>
            <pc:sldMk cId="1164516369" sldId="324"/>
            <ac:picMk id="16" creationId="{A634A9B1-0251-C525-885F-F726FB689DD9}"/>
          </ac:picMkLst>
        </pc:picChg>
        <pc:picChg chg="add mod">
          <ac:chgData name="손승재" userId="5e324ebc-f6a6-4e49-8d57-ae22841c7b20" providerId="ADAL" clId="{767514C0-92FA-4670-A27C-D9664700041C}" dt="2023-11-29T15:05:08.520" v="209" actId="1076"/>
          <ac:picMkLst>
            <pc:docMk/>
            <pc:sldMk cId="1164516369" sldId="324"/>
            <ac:picMk id="18" creationId="{CF1B0E01-FEB6-D518-5E52-BEED11AC7C6C}"/>
          </ac:picMkLst>
        </pc:picChg>
      </pc:sldChg>
      <pc:sldChg chg="addSp delSp modSp mod">
        <pc:chgData name="손승재" userId="5e324ebc-f6a6-4e49-8d57-ae22841c7b20" providerId="ADAL" clId="{767514C0-92FA-4670-A27C-D9664700041C}" dt="2023-11-29T15:15:03.576" v="262" actId="1076"/>
        <pc:sldMkLst>
          <pc:docMk/>
          <pc:sldMk cId="4152102850" sldId="326"/>
        </pc:sldMkLst>
        <pc:picChg chg="del">
          <ac:chgData name="손승재" userId="5e324ebc-f6a6-4e49-8d57-ae22841c7b20" providerId="ADAL" clId="{767514C0-92FA-4670-A27C-D9664700041C}" dt="2023-11-29T14:53:39.936" v="185" actId="478"/>
          <ac:picMkLst>
            <pc:docMk/>
            <pc:sldMk cId="4152102850" sldId="326"/>
            <ac:picMk id="4" creationId="{2510A064-36C2-C3A8-6D5F-D436996001EA}"/>
          </ac:picMkLst>
        </pc:picChg>
        <pc:picChg chg="add del mod">
          <ac:chgData name="손승재" userId="5e324ebc-f6a6-4e49-8d57-ae22841c7b20" providerId="ADAL" clId="{767514C0-92FA-4670-A27C-D9664700041C}" dt="2023-11-29T15:14:49.618" v="254" actId="478"/>
          <ac:picMkLst>
            <pc:docMk/>
            <pc:sldMk cId="4152102850" sldId="326"/>
            <ac:picMk id="10" creationId="{5E9BD0F2-563A-6F4D-BBB0-F1878C088592}"/>
          </ac:picMkLst>
        </pc:picChg>
        <pc:picChg chg="add del mod">
          <ac:chgData name="손승재" userId="5e324ebc-f6a6-4e49-8d57-ae22841c7b20" providerId="ADAL" clId="{767514C0-92FA-4670-A27C-D9664700041C}" dt="2023-11-29T15:14:48.885" v="253" actId="478"/>
          <ac:picMkLst>
            <pc:docMk/>
            <pc:sldMk cId="4152102850" sldId="326"/>
            <ac:picMk id="11" creationId="{09CC601C-09DA-40CE-719C-CDF9890F4C46}"/>
          </ac:picMkLst>
        </pc:picChg>
        <pc:picChg chg="add mod">
          <ac:chgData name="손승재" userId="5e324ebc-f6a6-4e49-8d57-ae22841c7b20" providerId="ADAL" clId="{767514C0-92FA-4670-A27C-D9664700041C}" dt="2023-11-29T15:15:02.127" v="261" actId="1076"/>
          <ac:picMkLst>
            <pc:docMk/>
            <pc:sldMk cId="4152102850" sldId="326"/>
            <ac:picMk id="13" creationId="{E750887F-5C88-7399-3CEE-48B53D58CEB8}"/>
          </ac:picMkLst>
        </pc:picChg>
        <pc:picChg chg="add mod">
          <ac:chgData name="손승재" userId="5e324ebc-f6a6-4e49-8d57-ae22841c7b20" providerId="ADAL" clId="{767514C0-92FA-4670-A27C-D9664700041C}" dt="2023-11-29T15:15:03.576" v="262" actId="1076"/>
          <ac:picMkLst>
            <pc:docMk/>
            <pc:sldMk cId="4152102850" sldId="326"/>
            <ac:picMk id="15" creationId="{CE0B6D1A-B158-0A2B-A5A4-6941A8041651}"/>
          </ac:picMkLst>
        </pc:picChg>
      </pc:sldChg>
      <pc:sldChg chg="del">
        <pc:chgData name="손승재" userId="5e324ebc-f6a6-4e49-8d57-ae22841c7b20" providerId="ADAL" clId="{767514C0-92FA-4670-A27C-D9664700041C}" dt="2023-11-29T15:10:06.391" v="222" actId="47"/>
        <pc:sldMkLst>
          <pc:docMk/>
          <pc:sldMk cId="28644632" sldId="327"/>
        </pc:sldMkLst>
      </pc:sldChg>
      <pc:sldChg chg="del">
        <pc:chgData name="손승재" userId="5e324ebc-f6a6-4e49-8d57-ae22841c7b20" providerId="ADAL" clId="{767514C0-92FA-4670-A27C-D9664700041C}" dt="2023-11-29T15:10:04.323" v="220" actId="47"/>
        <pc:sldMkLst>
          <pc:docMk/>
          <pc:sldMk cId="1363918427" sldId="328"/>
        </pc:sldMkLst>
      </pc:sldChg>
      <pc:sldChg chg="addSp delSp modSp mod">
        <pc:chgData name="손승재" userId="5e324ebc-f6a6-4e49-8d57-ae22841c7b20" providerId="ADAL" clId="{767514C0-92FA-4670-A27C-D9664700041C}" dt="2023-11-29T15:14:17.932" v="246" actId="1076"/>
        <pc:sldMkLst>
          <pc:docMk/>
          <pc:sldMk cId="2899195507" sldId="329"/>
        </pc:sldMkLst>
        <pc:picChg chg="del">
          <ac:chgData name="손승재" userId="5e324ebc-f6a6-4e49-8d57-ae22841c7b20" providerId="ADAL" clId="{767514C0-92FA-4670-A27C-D9664700041C}" dt="2023-11-29T14:48:53.662" v="150" actId="478"/>
          <ac:picMkLst>
            <pc:docMk/>
            <pc:sldMk cId="2899195507" sldId="329"/>
            <ac:picMk id="3" creationId="{3DB8FAC5-940B-D947-C212-8077DB568C6C}"/>
          </ac:picMkLst>
        </pc:picChg>
        <pc:picChg chg="add del mod">
          <ac:chgData name="손승재" userId="5e324ebc-f6a6-4e49-8d57-ae22841c7b20" providerId="ADAL" clId="{767514C0-92FA-4670-A27C-D9664700041C}" dt="2023-11-29T15:14:11.173" v="240" actId="21"/>
          <ac:picMkLst>
            <pc:docMk/>
            <pc:sldMk cId="2899195507" sldId="329"/>
            <ac:picMk id="10" creationId="{0C1201DA-5279-1337-47C3-73FF6C9D0AB5}"/>
          </ac:picMkLst>
        </pc:picChg>
        <pc:picChg chg="add del mod">
          <ac:chgData name="손승재" userId="5e324ebc-f6a6-4e49-8d57-ae22841c7b20" providerId="ADAL" clId="{767514C0-92FA-4670-A27C-D9664700041C}" dt="2023-11-29T15:14:11.173" v="240" actId="21"/>
          <ac:picMkLst>
            <pc:docMk/>
            <pc:sldMk cId="2899195507" sldId="329"/>
            <ac:picMk id="14" creationId="{025ECA5F-2EE0-0808-B46D-2B92488232DF}"/>
          </ac:picMkLst>
        </pc:picChg>
        <pc:picChg chg="del">
          <ac:chgData name="손승재" userId="5e324ebc-f6a6-4e49-8d57-ae22841c7b20" providerId="ADAL" clId="{767514C0-92FA-4670-A27C-D9664700041C}" dt="2023-11-29T14:48:53.917" v="151" actId="478"/>
          <ac:picMkLst>
            <pc:docMk/>
            <pc:sldMk cId="2899195507" sldId="329"/>
            <ac:picMk id="15" creationId="{564C96E9-3EC9-008F-8EEC-0D7C5DBB791A}"/>
          </ac:picMkLst>
        </pc:picChg>
        <pc:picChg chg="add mod">
          <ac:chgData name="손승재" userId="5e324ebc-f6a6-4e49-8d57-ae22841c7b20" providerId="ADAL" clId="{767514C0-92FA-4670-A27C-D9664700041C}" dt="2023-11-29T15:14:17.215" v="245" actId="1076"/>
          <ac:picMkLst>
            <pc:docMk/>
            <pc:sldMk cId="2899195507" sldId="329"/>
            <ac:picMk id="17" creationId="{89E5CD57-629C-9B2D-D3BC-A09BC5616C84}"/>
          </ac:picMkLst>
        </pc:picChg>
        <pc:picChg chg="add mod">
          <ac:chgData name="손승재" userId="5e324ebc-f6a6-4e49-8d57-ae22841c7b20" providerId="ADAL" clId="{767514C0-92FA-4670-A27C-D9664700041C}" dt="2023-11-29T15:14:17.932" v="246" actId="1076"/>
          <ac:picMkLst>
            <pc:docMk/>
            <pc:sldMk cId="2899195507" sldId="329"/>
            <ac:picMk id="19" creationId="{A13A6CFF-ECDF-2DE2-52FA-A1C1E6B83D17}"/>
          </ac:picMkLst>
        </pc:picChg>
      </pc:sldChg>
      <pc:sldChg chg="del">
        <pc:chgData name="손승재" userId="5e324ebc-f6a6-4e49-8d57-ae22841c7b20" providerId="ADAL" clId="{767514C0-92FA-4670-A27C-D9664700041C}" dt="2023-11-29T15:10:02.974" v="218" actId="47"/>
        <pc:sldMkLst>
          <pc:docMk/>
          <pc:sldMk cId="3926241021" sldId="330"/>
        </pc:sldMkLst>
      </pc:sldChg>
      <pc:sldChg chg="del">
        <pc:chgData name="손승재" userId="5e324ebc-f6a6-4e49-8d57-ae22841c7b20" providerId="ADAL" clId="{767514C0-92FA-4670-A27C-D9664700041C}" dt="2023-11-29T15:10:03.378" v="219" actId="47"/>
        <pc:sldMkLst>
          <pc:docMk/>
          <pc:sldMk cId="1251767855" sldId="331"/>
        </pc:sldMkLst>
      </pc:sldChg>
      <pc:sldChg chg="del">
        <pc:chgData name="손승재" userId="5e324ebc-f6a6-4e49-8d57-ae22841c7b20" providerId="ADAL" clId="{767514C0-92FA-4670-A27C-D9664700041C}" dt="2023-11-29T15:10:04.770" v="221" actId="47"/>
        <pc:sldMkLst>
          <pc:docMk/>
          <pc:sldMk cId="3683409887" sldId="333"/>
        </pc:sldMkLst>
      </pc:sldChg>
      <pc:sldChg chg="del">
        <pc:chgData name="손승재" userId="5e324ebc-f6a6-4e49-8d57-ae22841c7b20" providerId="ADAL" clId="{767514C0-92FA-4670-A27C-D9664700041C}" dt="2023-11-29T15:10:07.741" v="223" actId="47"/>
        <pc:sldMkLst>
          <pc:docMk/>
          <pc:sldMk cId="1639008750" sldId="334"/>
        </pc:sldMkLst>
      </pc:sldChg>
      <pc:sldChg chg="addSp delSp modSp add mod ord">
        <pc:chgData name="손승재" userId="5e324ebc-f6a6-4e49-8d57-ae22841c7b20" providerId="ADAL" clId="{767514C0-92FA-4670-A27C-D9664700041C}" dt="2023-11-29T15:26:44.004" v="350" actId="1076"/>
        <pc:sldMkLst>
          <pc:docMk/>
          <pc:sldMk cId="3571281919" sldId="335"/>
        </pc:sldMkLst>
        <pc:picChg chg="add del mod">
          <ac:chgData name="손승재" userId="5e324ebc-f6a6-4e49-8d57-ae22841c7b20" providerId="ADAL" clId="{767514C0-92FA-4670-A27C-D9664700041C}" dt="2023-11-29T15:17:12.569" v="287" actId="478"/>
          <ac:picMkLst>
            <pc:docMk/>
            <pc:sldMk cId="3571281919" sldId="335"/>
            <ac:picMk id="4" creationId="{07207981-D9B8-39F0-FD99-6CBFBB345170}"/>
          </ac:picMkLst>
        </pc:picChg>
        <pc:picChg chg="del">
          <ac:chgData name="손승재" userId="5e324ebc-f6a6-4e49-8d57-ae22841c7b20" providerId="ADAL" clId="{767514C0-92FA-4670-A27C-D9664700041C}" dt="2023-11-29T15:24:09.425" v="311" actId="478"/>
          <ac:picMkLst>
            <pc:docMk/>
            <pc:sldMk cId="3571281919" sldId="335"/>
            <ac:picMk id="10" creationId="{45697D85-C6FA-2529-A1D7-6E9E1824E594}"/>
          </ac:picMkLst>
        </pc:picChg>
        <pc:picChg chg="del">
          <ac:chgData name="손승재" userId="5e324ebc-f6a6-4e49-8d57-ae22841c7b20" providerId="ADAL" clId="{767514C0-92FA-4670-A27C-D9664700041C}" dt="2023-11-29T14:49:23.667" v="163" actId="478"/>
          <ac:picMkLst>
            <pc:docMk/>
            <pc:sldMk cId="3571281919" sldId="335"/>
            <ac:picMk id="13" creationId="{701A1194-6BBC-4A61-52AA-91FE4385B252}"/>
          </ac:picMkLst>
        </pc:picChg>
        <pc:picChg chg="add del mod modCrop">
          <ac:chgData name="손승재" userId="5e324ebc-f6a6-4e49-8d57-ae22841c7b20" providerId="ADAL" clId="{767514C0-92FA-4670-A27C-D9664700041C}" dt="2023-11-29T15:23:18.628" v="304" actId="478"/>
          <ac:picMkLst>
            <pc:docMk/>
            <pc:sldMk cId="3571281919" sldId="335"/>
            <ac:picMk id="14" creationId="{18AB61B5-11A4-87A3-CEF0-DA895BD6F6F0}"/>
          </ac:picMkLst>
        </pc:picChg>
        <pc:picChg chg="del">
          <ac:chgData name="손승재" userId="5e324ebc-f6a6-4e49-8d57-ae22841c7b20" providerId="ADAL" clId="{767514C0-92FA-4670-A27C-D9664700041C}" dt="2023-11-29T14:49:23.901" v="164" actId="478"/>
          <ac:picMkLst>
            <pc:docMk/>
            <pc:sldMk cId="3571281919" sldId="335"/>
            <ac:picMk id="15" creationId="{2FCBC0F8-F98F-E307-790B-0D42C71C16BC}"/>
          </ac:picMkLst>
        </pc:picChg>
        <pc:picChg chg="add del mod">
          <ac:chgData name="손승재" userId="5e324ebc-f6a6-4e49-8d57-ae22841c7b20" providerId="ADAL" clId="{767514C0-92FA-4670-A27C-D9664700041C}" dt="2023-11-29T15:23:19.579" v="307" actId="478"/>
          <ac:picMkLst>
            <pc:docMk/>
            <pc:sldMk cId="3571281919" sldId="335"/>
            <ac:picMk id="18" creationId="{10BF5EA4-2403-BBE9-68D3-6EEF918E6548}"/>
          </ac:picMkLst>
        </pc:picChg>
        <pc:picChg chg="add del mod">
          <ac:chgData name="손승재" userId="5e324ebc-f6a6-4e49-8d57-ae22841c7b20" providerId="ADAL" clId="{767514C0-92FA-4670-A27C-D9664700041C}" dt="2023-11-29T15:26:28.622" v="343" actId="478"/>
          <ac:picMkLst>
            <pc:docMk/>
            <pc:sldMk cId="3571281919" sldId="335"/>
            <ac:picMk id="20" creationId="{2C1197F0-56EA-16C4-AEDF-CECA65FB3138}"/>
          </ac:picMkLst>
        </pc:picChg>
        <pc:picChg chg="add mod">
          <ac:chgData name="손승재" userId="5e324ebc-f6a6-4e49-8d57-ae22841c7b20" providerId="ADAL" clId="{767514C0-92FA-4670-A27C-D9664700041C}" dt="2023-11-29T15:26:44.004" v="350" actId="1076"/>
          <ac:picMkLst>
            <pc:docMk/>
            <pc:sldMk cId="3571281919" sldId="335"/>
            <ac:picMk id="22" creationId="{46B9CD67-FAE5-2016-4D67-4281FD45AC43}"/>
          </ac:picMkLst>
        </pc:picChg>
        <pc:picChg chg="add mod">
          <ac:chgData name="손승재" userId="5e324ebc-f6a6-4e49-8d57-ae22841c7b20" providerId="ADAL" clId="{767514C0-92FA-4670-A27C-D9664700041C}" dt="2023-11-29T15:26:36.338" v="347" actId="1076"/>
          <ac:picMkLst>
            <pc:docMk/>
            <pc:sldMk cId="3571281919" sldId="335"/>
            <ac:picMk id="24" creationId="{D15664F9-D575-5CC1-9508-107374C68526}"/>
          </ac:picMkLst>
        </pc:picChg>
        <pc:picChg chg="add mod">
          <ac:chgData name="손승재" userId="5e324ebc-f6a6-4e49-8d57-ae22841c7b20" providerId="ADAL" clId="{767514C0-92FA-4670-A27C-D9664700041C}" dt="2023-11-29T15:26:36.338" v="347" actId="1076"/>
          <ac:picMkLst>
            <pc:docMk/>
            <pc:sldMk cId="3571281919" sldId="335"/>
            <ac:picMk id="26" creationId="{41558737-0380-3EAE-611D-47A94FE45610}"/>
          </ac:picMkLst>
        </pc:picChg>
      </pc:sldChg>
      <pc:sldChg chg="addSp delSp modSp add mod">
        <pc:chgData name="손승재" userId="5e324ebc-f6a6-4e49-8d57-ae22841c7b20" providerId="ADAL" clId="{767514C0-92FA-4670-A27C-D9664700041C}" dt="2023-11-29T15:05:17.113" v="215"/>
        <pc:sldMkLst>
          <pc:docMk/>
          <pc:sldMk cId="1852822496" sldId="336"/>
        </pc:sldMkLst>
        <pc:picChg chg="add mod">
          <ac:chgData name="손승재" userId="5e324ebc-f6a6-4e49-8d57-ae22841c7b20" providerId="ADAL" clId="{767514C0-92FA-4670-A27C-D9664700041C}" dt="2023-11-29T15:05:17.113" v="215"/>
          <ac:picMkLst>
            <pc:docMk/>
            <pc:sldMk cId="1852822496" sldId="336"/>
            <ac:picMk id="2" creationId="{C74399A2-E641-D803-65E6-1DDF0C872C6B}"/>
          </ac:picMkLst>
        </pc:picChg>
        <pc:picChg chg="del">
          <ac:chgData name="손승재" userId="5e324ebc-f6a6-4e49-8d57-ae22841c7b20" providerId="ADAL" clId="{767514C0-92FA-4670-A27C-D9664700041C}" dt="2023-11-29T15:05:15.210" v="214" actId="478"/>
          <ac:picMkLst>
            <pc:docMk/>
            <pc:sldMk cId="1852822496" sldId="336"/>
            <ac:picMk id="8" creationId="{8A99D88F-F5E3-F18B-625E-95725E676D84}"/>
          </ac:picMkLst>
        </pc:picChg>
        <pc:picChg chg="del">
          <ac:chgData name="손승재" userId="5e324ebc-f6a6-4e49-8d57-ae22841c7b20" providerId="ADAL" clId="{767514C0-92FA-4670-A27C-D9664700041C}" dt="2023-11-29T15:05:14.790" v="213" actId="478"/>
          <ac:picMkLst>
            <pc:docMk/>
            <pc:sldMk cId="1852822496" sldId="336"/>
            <ac:picMk id="14" creationId="{E199D8D7-0048-0F1F-F285-ACAD4DD92505}"/>
          </ac:picMkLst>
        </pc:picChg>
        <pc:picChg chg="del">
          <ac:chgData name="손승재" userId="5e324ebc-f6a6-4e49-8d57-ae22841c7b20" providerId="ADAL" clId="{767514C0-92FA-4670-A27C-D9664700041C}" dt="2023-11-29T15:05:13.847" v="211" actId="478"/>
          <ac:picMkLst>
            <pc:docMk/>
            <pc:sldMk cId="1852822496" sldId="336"/>
            <ac:picMk id="16" creationId="{A634A9B1-0251-C525-885F-F726FB689DD9}"/>
          </ac:picMkLst>
        </pc:picChg>
        <pc:picChg chg="del">
          <ac:chgData name="손승재" userId="5e324ebc-f6a6-4e49-8d57-ae22841c7b20" providerId="ADAL" clId="{767514C0-92FA-4670-A27C-D9664700041C}" dt="2023-11-29T15:05:14.077" v="212" actId="478"/>
          <ac:picMkLst>
            <pc:docMk/>
            <pc:sldMk cId="1852822496" sldId="336"/>
            <ac:picMk id="18" creationId="{CF1B0E01-FEB6-D518-5E52-BEED11AC7C6C}"/>
          </ac:picMkLst>
        </pc:picChg>
      </pc:sldChg>
      <pc:sldChg chg="addSp delSp modSp add mod">
        <pc:chgData name="손승재" userId="5e324ebc-f6a6-4e49-8d57-ae22841c7b20" providerId="ADAL" clId="{767514C0-92FA-4670-A27C-D9664700041C}" dt="2023-11-29T15:22:24.727" v="293" actId="21"/>
        <pc:sldMkLst>
          <pc:docMk/>
          <pc:sldMk cId="336479731" sldId="337"/>
        </pc:sldMkLst>
        <pc:picChg chg="add mod">
          <ac:chgData name="손승재" userId="5e324ebc-f6a6-4e49-8d57-ae22841c7b20" providerId="ADAL" clId="{767514C0-92FA-4670-A27C-D9664700041C}" dt="2023-11-29T15:15:31.037" v="269" actId="1076"/>
          <ac:picMkLst>
            <pc:docMk/>
            <pc:sldMk cId="336479731" sldId="337"/>
            <ac:picMk id="4" creationId="{59863802-7B00-EE9D-D7A3-DB5348A20064}"/>
          </ac:picMkLst>
        </pc:picChg>
        <pc:picChg chg="del mod">
          <ac:chgData name="손승재" userId="5e324ebc-f6a6-4e49-8d57-ae22841c7b20" providerId="ADAL" clId="{767514C0-92FA-4670-A27C-D9664700041C}" dt="2023-11-29T15:22:24.727" v="293" actId="21"/>
          <ac:picMkLst>
            <pc:docMk/>
            <pc:sldMk cId="336479731" sldId="337"/>
            <ac:picMk id="10" creationId="{5E9BD0F2-563A-6F4D-BBB0-F1878C088592}"/>
          </ac:picMkLst>
        </pc:picChg>
        <pc:picChg chg="del mod">
          <ac:chgData name="손승재" userId="5e324ebc-f6a6-4e49-8d57-ae22841c7b20" providerId="ADAL" clId="{767514C0-92FA-4670-A27C-D9664700041C}" dt="2023-11-29T15:15:26.306" v="264" actId="478"/>
          <ac:picMkLst>
            <pc:docMk/>
            <pc:sldMk cId="336479731" sldId="337"/>
            <ac:picMk id="11" creationId="{09CC601C-09DA-40CE-719C-CDF9890F4C46}"/>
          </ac:picMkLst>
        </pc:picChg>
        <pc:picChg chg="del">
          <ac:chgData name="손승재" userId="5e324ebc-f6a6-4e49-8d57-ae22841c7b20" providerId="ADAL" clId="{767514C0-92FA-4670-A27C-D9664700041C}" dt="2023-11-29T15:15:26.708" v="265" actId="478"/>
          <ac:picMkLst>
            <pc:docMk/>
            <pc:sldMk cId="336479731" sldId="337"/>
            <ac:picMk id="13" creationId="{E750887F-5C88-7399-3CEE-48B53D58CEB8}"/>
          </ac:picMkLst>
        </pc:picChg>
        <pc:picChg chg="add del mod">
          <ac:chgData name="손승재" userId="5e324ebc-f6a6-4e49-8d57-ae22841c7b20" providerId="ADAL" clId="{767514C0-92FA-4670-A27C-D9664700041C}" dt="2023-11-29T15:16:54.277" v="283" actId="478"/>
          <ac:picMkLst>
            <pc:docMk/>
            <pc:sldMk cId="336479731" sldId="337"/>
            <ac:picMk id="15" creationId="{45425437-3958-A945-65D7-DB517B5DB04B}"/>
          </ac:picMkLst>
        </pc:picChg>
        <pc:picChg chg="add mod">
          <ac:chgData name="손승재" userId="5e324ebc-f6a6-4e49-8d57-ae22841c7b20" providerId="ADAL" clId="{767514C0-92FA-4670-A27C-D9664700041C}" dt="2023-11-29T15:17:45.716" v="291" actId="1076"/>
          <ac:picMkLst>
            <pc:docMk/>
            <pc:sldMk cId="336479731" sldId="337"/>
            <ac:picMk id="18" creationId="{77D4AC50-E75C-329B-286E-4867CD875A11}"/>
          </ac:picMkLst>
        </pc:picChg>
      </pc:sldChg>
      <pc:sldChg chg="addSp delSp modSp add mod">
        <pc:chgData name="손승재" userId="5e324ebc-f6a6-4e49-8d57-ae22841c7b20" providerId="ADAL" clId="{767514C0-92FA-4670-A27C-D9664700041C}" dt="2023-11-29T15:16:20.984" v="282" actId="1076"/>
        <pc:sldMkLst>
          <pc:docMk/>
          <pc:sldMk cId="77296573" sldId="338"/>
        </pc:sldMkLst>
        <pc:picChg chg="add mod">
          <ac:chgData name="손승재" userId="5e324ebc-f6a6-4e49-8d57-ae22841c7b20" providerId="ADAL" clId="{767514C0-92FA-4670-A27C-D9664700041C}" dt="2023-11-29T15:16:20.984" v="282" actId="1076"/>
          <ac:picMkLst>
            <pc:docMk/>
            <pc:sldMk cId="77296573" sldId="338"/>
            <ac:picMk id="3" creationId="{548BDC10-5319-751A-5BE5-B9A0C4B03EBB}"/>
          </ac:picMkLst>
        </pc:picChg>
        <pc:picChg chg="del">
          <ac:chgData name="손승재" userId="5e324ebc-f6a6-4e49-8d57-ae22841c7b20" providerId="ADAL" clId="{767514C0-92FA-4670-A27C-D9664700041C}" dt="2023-11-29T15:16:17.302" v="277" actId="478"/>
          <ac:picMkLst>
            <pc:docMk/>
            <pc:sldMk cId="77296573" sldId="338"/>
            <ac:picMk id="4" creationId="{59863802-7B00-EE9D-D7A3-DB5348A20064}"/>
          </ac:picMkLst>
        </pc:picChg>
        <pc:picChg chg="del">
          <ac:chgData name="손승재" userId="5e324ebc-f6a6-4e49-8d57-ae22841c7b20" providerId="ADAL" clId="{767514C0-92FA-4670-A27C-D9664700041C}" dt="2023-11-29T15:16:10.150" v="276" actId="21"/>
          <ac:picMkLst>
            <pc:docMk/>
            <pc:sldMk cId="77296573" sldId="338"/>
            <ac:picMk id="10" creationId="{5E9BD0F2-563A-6F4D-BBB0-F1878C088592}"/>
          </ac:picMkLst>
        </pc:picChg>
        <pc:picChg chg="del mod">
          <ac:chgData name="손승재" userId="5e324ebc-f6a6-4e49-8d57-ae22841c7b20" providerId="ADAL" clId="{767514C0-92FA-4670-A27C-D9664700041C}" dt="2023-11-29T15:16:18.339" v="279" actId="478"/>
          <ac:picMkLst>
            <pc:docMk/>
            <pc:sldMk cId="77296573" sldId="338"/>
            <ac:picMk id="15" creationId="{45425437-3958-A945-65D7-DB517B5DB04B}"/>
          </ac:picMkLst>
        </pc:picChg>
      </pc:sldChg>
      <pc:sldChg chg="delSp modSp add mod">
        <pc:chgData name="손승재" userId="5e324ebc-f6a6-4e49-8d57-ae22841c7b20" providerId="ADAL" clId="{767514C0-92FA-4670-A27C-D9664700041C}" dt="2023-11-29T15:35:13.152" v="434" actId="1076"/>
        <pc:sldMkLst>
          <pc:docMk/>
          <pc:sldMk cId="195775751" sldId="339"/>
        </pc:sldMkLst>
        <pc:picChg chg="mod">
          <ac:chgData name="손승재" userId="5e324ebc-f6a6-4e49-8d57-ae22841c7b20" providerId="ADAL" clId="{767514C0-92FA-4670-A27C-D9664700041C}" dt="2023-11-29T15:35:12.676" v="433" actId="1076"/>
          <ac:picMkLst>
            <pc:docMk/>
            <pc:sldMk cId="195775751" sldId="339"/>
            <ac:picMk id="14" creationId="{18AB61B5-11A4-87A3-CEF0-DA895BD6F6F0}"/>
          </ac:picMkLst>
        </pc:picChg>
        <pc:picChg chg="mod">
          <ac:chgData name="손승재" userId="5e324ebc-f6a6-4e49-8d57-ae22841c7b20" providerId="ADAL" clId="{767514C0-92FA-4670-A27C-D9664700041C}" dt="2023-11-29T15:35:13.152" v="434" actId="1076"/>
          <ac:picMkLst>
            <pc:docMk/>
            <pc:sldMk cId="195775751" sldId="339"/>
            <ac:picMk id="18" creationId="{10BF5EA4-2403-BBE9-68D3-6EEF918E6548}"/>
          </ac:picMkLst>
        </pc:picChg>
        <pc:picChg chg="del mod">
          <ac:chgData name="손승재" userId="5e324ebc-f6a6-4e49-8d57-ae22841c7b20" providerId="ADAL" clId="{767514C0-92FA-4670-A27C-D9664700041C}" dt="2023-11-29T15:23:13.993" v="298" actId="21"/>
          <ac:picMkLst>
            <pc:docMk/>
            <pc:sldMk cId="195775751" sldId="339"/>
            <ac:picMk id="20" creationId="{2C1197F0-56EA-16C4-AEDF-CECA65FB3138}"/>
          </ac:picMkLst>
        </pc:picChg>
      </pc:sldChg>
      <pc:sldChg chg="addSp delSp modSp add mod">
        <pc:chgData name="손승재" userId="5e324ebc-f6a6-4e49-8d57-ae22841c7b20" providerId="ADAL" clId="{767514C0-92FA-4670-A27C-D9664700041C}" dt="2023-11-29T15:56:38.600" v="850" actId="1076"/>
        <pc:sldMkLst>
          <pc:docMk/>
          <pc:sldMk cId="2491628870" sldId="340"/>
        </pc:sldMkLst>
        <pc:picChg chg="add mod">
          <ac:chgData name="손승재" userId="5e324ebc-f6a6-4e49-8d57-ae22841c7b20" providerId="ADAL" clId="{767514C0-92FA-4670-A27C-D9664700041C}" dt="2023-11-29T15:25:44.773" v="336" actId="1076"/>
          <ac:picMkLst>
            <pc:docMk/>
            <pc:sldMk cId="2491628870" sldId="340"/>
            <ac:picMk id="4" creationId="{8F2FBC6E-0242-01D5-094C-C44BA875CF69}"/>
          </ac:picMkLst>
        </pc:picChg>
        <pc:picChg chg="add del mod">
          <ac:chgData name="손승재" userId="5e324ebc-f6a6-4e49-8d57-ae22841c7b20" providerId="ADAL" clId="{767514C0-92FA-4670-A27C-D9664700041C}" dt="2023-11-29T15:26:27.338" v="342" actId="478"/>
          <ac:picMkLst>
            <pc:docMk/>
            <pc:sldMk cId="2491628870" sldId="340"/>
            <ac:picMk id="10" creationId="{073F5978-E797-D8CF-64CF-0ECFC5C3A908}"/>
          </ac:picMkLst>
        </pc:picChg>
        <pc:picChg chg="mod">
          <ac:chgData name="손승재" userId="5e324ebc-f6a6-4e49-8d57-ae22841c7b20" providerId="ADAL" clId="{767514C0-92FA-4670-A27C-D9664700041C}" dt="2023-11-29T15:25:06.765" v="331" actId="1076"/>
          <ac:picMkLst>
            <pc:docMk/>
            <pc:sldMk cId="2491628870" sldId="340"/>
            <ac:picMk id="20" creationId="{2C1197F0-56EA-16C4-AEDF-CECA65FB3138}"/>
          </ac:picMkLst>
        </pc:picChg>
        <pc:picChg chg="add del mod">
          <ac:chgData name="손승재" userId="5e324ebc-f6a6-4e49-8d57-ae22841c7b20" providerId="ADAL" clId="{767514C0-92FA-4670-A27C-D9664700041C}" dt="2023-11-29T15:56:38.600" v="850" actId="1076"/>
          <ac:picMkLst>
            <pc:docMk/>
            <pc:sldMk cId="2491628870" sldId="340"/>
            <ac:picMk id="22" creationId="{46B9CD67-FAE5-2016-4D67-4281FD45AC43}"/>
          </ac:picMkLst>
        </pc:picChg>
        <pc:picChg chg="del">
          <ac:chgData name="손승재" userId="5e324ebc-f6a6-4e49-8d57-ae22841c7b20" providerId="ADAL" clId="{767514C0-92FA-4670-A27C-D9664700041C}" dt="2023-11-29T15:24:36.785" v="322" actId="478"/>
          <ac:picMkLst>
            <pc:docMk/>
            <pc:sldMk cId="2491628870" sldId="340"/>
            <ac:picMk id="24" creationId="{D15664F9-D575-5CC1-9508-107374C68526}"/>
          </ac:picMkLst>
        </pc:picChg>
        <pc:picChg chg="del mod">
          <ac:chgData name="손승재" userId="5e324ebc-f6a6-4e49-8d57-ae22841c7b20" providerId="ADAL" clId="{767514C0-92FA-4670-A27C-D9664700041C}" dt="2023-11-29T15:24:37.090" v="324" actId="478"/>
          <ac:picMkLst>
            <pc:docMk/>
            <pc:sldMk cId="2491628870" sldId="340"/>
            <ac:picMk id="26" creationId="{41558737-0380-3EAE-611D-47A94FE45610}"/>
          </ac:picMkLst>
        </pc:picChg>
      </pc:sldChg>
      <pc:sldChg chg="addSp delSp modSp add mod ord">
        <pc:chgData name="손승재" userId="5e324ebc-f6a6-4e49-8d57-ae22841c7b20" providerId="ADAL" clId="{767514C0-92FA-4670-A27C-D9664700041C}" dt="2023-11-29T15:28:40.916" v="378"/>
        <pc:sldMkLst>
          <pc:docMk/>
          <pc:sldMk cId="3201091662" sldId="341"/>
        </pc:sldMkLst>
        <pc:spChg chg="del">
          <ac:chgData name="손승재" userId="5e324ebc-f6a6-4e49-8d57-ae22841c7b20" providerId="ADAL" clId="{767514C0-92FA-4670-A27C-D9664700041C}" dt="2023-11-29T15:27:44.097" v="368" actId="478"/>
          <ac:spMkLst>
            <pc:docMk/>
            <pc:sldMk cId="3201091662" sldId="341"/>
            <ac:spMk id="11" creationId="{A571014B-ECAE-901E-9D4A-1310D1BC4851}"/>
          </ac:spMkLst>
        </pc:spChg>
        <pc:picChg chg="del">
          <ac:chgData name="손승재" userId="5e324ebc-f6a6-4e49-8d57-ae22841c7b20" providerId="ADAL" clId="{767514C0-92FA-4670-A27C-D9664700041C}" dt="2023-11-29T15:26:57.692" v="351" actId="478"/>
          <ac:picMkLst>
            <pc:docMk/>
            <pc:sldMk cId="3201091662" sldId="341"/>
            <ac:picMk id="4" creationId="{8F2FBC6E-0242-01D5-094C-C44BA875CF69}"/>
          </ac:picMkLst>
        </pc:picChg>
        <pc:picChg chg="add mod">
          <ac:chgData name="손승재" userId="5e324ebc-f6a6-4e49-8d57-ae22841c7b20" providerId="ADAL" clId="{767514C0-92FA-4670-A27C-D9664700041C}" dt="2023-11-29T15:27:04.809" v="356" actId="1076"/>
          <ac:picMkLst>
            <pc:docMk/>
            <pc:sldMk cId="3201091662" sldId="341"/>
            <ac:picMk id="5" creationId="{18F1295E-18F5-70CD-7F6E-F4BD9D4F3252}"/>
          </ac:picMkLst>
        </pc:picChg>
        <pc:picChg chg="mod">
          <ac:chgData name="손승재" userId="5e324ebc-f6a6-4e49-8d57-ae22841c7b20" providerId="ADAL" clId="{767514C0-92FA-4670-A27C-D9664700041C}" dt="2023-11-29T15:27:49.734" v="372" actId="1076"/>
          <ac:picMkLst>
            <pc:docMk/>
            <pc:sldMk cId="3201091662" sldId="341"/>
            <ac:picMk id="10" creationId="{073F5978-E797-D8CF-64CF-0ECFC5C3A908}"/>
          </ac:picMkLst>
        </pc:picChg>
        <pc:picChg chg="add mod">
          <ac:chgData name="손승재" userId="5e324ebc-f6a6-4e49-8d57-ae22841c7b20" providerId="ADAL" clId="{767514C0-92FA-4670-A27C-D9664700041C}" dt="2023-11-29T15:27:52.483" v="374" actId="1076"/>
          <ac:picMkLst>
            <pc:docMk/>
            <pc:sldMk cId="3201091662" sldId="341"/>
            <ac:picMk id="14" creationId="{463A5389-CA35-E5C2-DF1D-C1EF9D0B87A0}"/>
          </ac:picMkLst>
        </pc:picChg>
        <pc:picChg chg="add mod">
          <ac:chgData name="손승재" userId="5e324ebc-f6a6-4e49-8d57-ae22841c7b20" providerId="ADAL" clId="{767514C0-92FA-4670-A27C-D9664700041C}" dt="2023-11-29T15:27:57.415" v="376" actId="1076"/>
          <ac:picMkLst>
            <pc:docMk/>
            <pc:sldMk cId="3201091662" sldId="341"/>
            <ac:picMk id="17" creationId="{9A71C477-8A21-80B8-1DA5-CCFD1C5FA503}"/>
          </ac:picMkLst>
        </pc:picChg>
        <pc:picChg chg="del">
          <ac:chgData name="손승재" userId="5e324ebc-f6a6-4e49-8d57-ae22841c7b20" providerId="ADAL" clId="{767514C0-92FA-4670-A27C-D9664700041C}" dt="2023-11-29T15:26:58.021" v="352" actId="478"/>
          <ac:picMkLst>
            <pc:docMk/>
            <pc:sldMk cId="3201091662" sldId="341"/>
            <ac:picMk id="20" creationId="{2C1197F0-56EA-16C4-AEDF-CECA65FB3138}"/>
          </ac:picMkLst>
        </pc:picChg>
        <pc:picChg chg="del">
          <ac:chgData name="손승재" userId="5e324ebc-f6a6-4e49-8d57-ae22841c7b20" providerId="ADAL" clId="{767514C0-92FA-4670-A27C-D9664700041C}" dt="2023-11-29T15:27:33.818" v="361" actId="478"/>
          <ac:picMkLst>
            <pc:docMk/>
            <pc:sldMk cId="3201091662" sldId="341"/>
            <ac:picMk id="22" creationId="{46B9CD67-FAE5-2016-4D67-4281FD45AC43}"/>
          </ac:picMkLst>
        </pc:picChg>
      </pc:sldChg>
      <pc:sldChg chg="addSp delSp modSp add mod ord">
        <pc:chgData name="손승재" userId="5e324ebc-f6a6-4e49-8d57-ae22841c7b20" providerId="ADAL" clId="{767514C0-92FA-4670-A27C-D9664700041C}" dt="2023-11-29T15:47:17.996" v="544" actId="1076"/>
        <pc:sldMkLst>
          <pc:docMk/>
          <pc:sldMk cId="1309055930" sldId="342"/>
        </pc:sldMkLst>
        <pc:spChg chg="add del">
          <ac:chgData name="손승재" userId="5e324ebc-f6a6-4e49-8d57-ae22841c7b20" providerId="ADAL" clId="{767514C0-92FA-4670-A27C-D9664700041C}" dt="2023-11-29T15:28:58.386" v="387"/>
          <ac:spMkLst>
            <pc:docMk/>
            <pc:sldMk cId="1309055930" sldId="342"/>
            <ac:spMk id="3" creationId="{97B30484-A3DF-838B-84D3-45E7EE4DB856}"/>
          </ac:spMkLst>
        </pc:spChg>
        <pc:spChg chg="add del">
          <ac:chgData name="손승재" userId="5e324ebc-f6a6-4e49-8d57-ae22841c7b20" providerId="ADAL" clId="{767514C0-92FA-4670-A27C-D9664700041C}" dt="2023-11-29T15:28:59.743" v="390" actId="21"/>
          <ac:spMkLst>
            <pc:docMk/>
            <pc:sldMk cId="1309055930" sldId="342"/>
            <ac:spMk id="11" creationId="{2F7A19C3-4A39-B0C0-77F1-FA8EE9B11B65}"/>
          </ac:spMkLst>
        </pc:spChg>
        <pc:spChg chg="add del mod">
          <ac:chgData name="손승재" userId="5e324ebc-f6a6-4e49-8d57-ae22841c7b20" providerId="ADAL" clId="{767514C0-92FA-4670-A27C-D9664700041C}" dt="2023-11-29T15:29:10.719" v="392"/>
          <ac:spMkLst>
            <pc:docMk/>
            <pc:sldMk cId="1309055930" sldId="342"/>
            <ac:spMk id="13" creationId="{6E859702-F204-FACE-1798-B542940140D5}"/>
          </ac:spMkLst>
        </pc:spChg>
        <pc:spChg chg="add del mod">
          <ac:chgData name="손승재" userId="5e324ebc-f6a6-4e49-8d57-ae22841c7b20" providerId="ADAL" clId="{767514C0-92FA-4670-A27C-D9664700041C}" dt="2023-11-29T15:29:12.911" v="394"/>
          <ac:spMkLst>
            <pc:docMk/>
            <pc:sldMk cId="1309055930" sldId="342"/>
            <ac:spMk id="15" creationId="{C8728734-0628-6D4E-4089-8172B44CC93A}"/>
          </ac:spMkLst>
        </pc:spChg>
        <pc:picChg chg="del">
          <ac:chgData name="손승재" userId="5e324ebc-f6a6-4e49-8d57-ae22841c7b20" providerId="ADAL" clId="{767514C0-92FA-4670-A27C-D9664700041C}" dt="2023-11-29T15:28:47.514" v="385" actId="478"/>
          <ac:picMkLst>
            <pc:docMk/>
            <pc:sldMk cId="1309055930" sldId="342"/>
            <ac:picMk id="5" creationId="{18F1295E-18F5-70CD-7F6E-F4BD9D4F3252}"/>
          </ac:picMkLst>
        </pc:picChg>
        <pc:picChg chg="del">
          <ac:chgData name="손승재" userId="5e324ebc-f6a6-4e49-8d57-ae22841c7b20" providerId="ADAL" clId="{767514C0-92FA-4670-A27C-D9664700041C}" dt="2023-11-29T15:28:46.440" v="382" actId="478"/>
          <ac:picMkLst>
            <pc:docMk/>
            <pc:sldMk cId="1309055930" sldId="342"/>
            <ac:picMk id="10" creationId="{073F5978-E797-D8CF-64CF-0ECFC5C3A908}"/>
          </ac:picMkLst>
        </pc:picChg>
        <pc:picChg chg="del">
          <ac:chgData name="손승재" userId="5e324ebc-f6a6-4e49-8d57-ae22841c7b20" providerId="ADAL" clId="{767514C0-92FA-4670-A27C-D9664700041C}" dt="2023-11-29T15:28:46.896" v="383" actId="478"/>
          <ac:picMkLst>
            <pc:docMk/>
            <pc:sldMk cId="1309055930" sldId="342"/>
            <ac:picMk id="14" creationId="{463A5389-CA35-E5C2-DF1D-C1EF9D0B87A0}"/>
          </ac:picMkLst>
        </pc:picChg>
        <pc:picChg chg="del">
          <ac:chgData name="손승재" userId="5e324ebc-f6a6-4e49-8d57-ae22841c7b20" providerId="ADAL" clId="{767514C0-92FA-4670-A27C-D9664700041C}" dt="2023-11-29T15:28:47.219" v="384" actId="478"/>
          <ac:picMkLst>
            <pc:docMk/>
            <pc:sldMk cId="1309055930" sldId="342"/>
            <ac:picMk id="17" creationId="{9A71C477-8A21-80B8-1DA5-CCFD1C5FA503}"/>
          </ac:picMkLst>
        </pc:picChg>
        <pc:picChg chg="add mod">
          <ac:chgData name="손승재" userId="5e324ebc-f6a6-4e49-8d57-ae22841c7b20" providerId="ADAL" clId="{767514C0-92FA-4670-A27C-D9664700041C}" dt="2023-11-29T15:46:29.182" v="542" actId="1076"/>
          <ac:picMkLst>
            <pc:docMk/>
            <pc:sldMk cId="1309055930" sldId="342"/>
            <ac:picMk id="19" creationId="{C043C2B5-69BD-8F46-735E-9BE99B63A168}"/>
          </ac:picMkLst>
        </pc:picChg>
        <pc:picChg chg="add del mod">
          <ac:chgData name="손승재" userId="5e324ebc-f6a6-4e49-8d57-ae22841c7b20" providerId="ADAL" clId="{767514C0-92FA-4670-A27C-D9664700041C}" dt="2023-11-29T15:29:39.451" v="400"/>
          <ac:picMkLst>
            <pc:docMk/>
            <pc:sldMk cId="1309055930" sldId="342"/>
            <ac:picMk id="20" creationId="{659DB0B9-260E-EE61-AA4C-D21C5075D821}"/>
          </ac:picMkLst>
        </pc:picChg>
        <pc:picChg chg="add mod">
          <ac:chgData name="손승재" userId="5e324ebc-f6a6-4e49-8d57-ae22841c7b20" providerId="ADAL" clId="{767514C0-92FA-4670-A27C-D9664700041C}" dt="2023-11-29T15:47:17.996" v="544" actId="1076"/>
          <ac:picMkLst>
            <pc:docMk/>
            <pc:sldMk cId="1309055930" sldId="342"/>
            <ac:picMk id="22" creationId="{5F6307A5-5C8E-5ABB-6180-876DE95170B7}"/>
          </ac:picMkLst>
        </pc:picChg>
        <pc:picChg chg="add del">
          <ac:chgData name="손승재" userId="5e324ebc-f6a6-4e49-8d57-ae22841c7b20" providerId="ADAL" clId="{767514C0-92FA-4670-A27C-D9664700041C}" dt="2023-11-29T15:46:18.219" v="535" actId="22"/>
          <ac:picMkLst>
            <pc:docMk/>
            <pc:sldMk cId="1309055930" sldId="342"/>
            <ac:picMk id="24" creationId="{3B9F2831-7442-6123-D2AA-09C50E9FBA6E}"/>
          </ac:picMkLst>
        </pc:picChg>
        <pc:picChg chg="add mod">
          <ac:chgData name="손승재" userId="5e324ebc-f6a6-4e49-8d57-ae22841c7b20" providerId="ADAL" clId="{767514C0-92FA-4670-A27C-D9664700041C}" dt="2023-11-29T15:46:30.227" v="543" actId="1076"/>
          <ac:picMkLst>
            <pc:docMk/>
            <pc:sldMk cId="1309055930" sldId="342"/>
            <ac:picMk id="26" creationId="{47B5AABB-BF1D-30DF-CC59-09C9043EB026}"/>
          </ac:picMkLst>
        </pc:picChg>
      </pc:sldChg>
      <pc:sldChg chg="addSp delSp modSp add del mod">
        <pc:chgData name="손승재" userId="5e324ebc-f6a6-4e49-8d57-ae22841c7b20" providerId="ADAL" clId="{767514C0-92FA-4670-A27C-D9664700041C}" dt="2023-11-29T15:48:50.055" v="557" actId="1076"/>
        <pc:sldMkLst>
          <pc:docMk/>
          <pc:sldMk cId="536960482" sldId="343"/>
        </pc:sldMkLst>
        <pc:spChg chg="add del mod">
          <ac:chgData name="손승재" userId="5e324ebc-f6a6-4e49-8d57-ae22841c7b20" providerId="ADAL" clId="{767514C0-92FA-4670-A27C-D9664700041C}" dt="2023-11-29T15:48:46.992" v="555" actId="478"/>
          <ac:spMkLst>
            <pc:docMk/>
            <pc:sldMk cId="536960482" sldId="343"/>
            <ac:spMk id="11" creationId="{BCA44516-F174-5217-684C-B687225CD770}"/>
          </ac:spMkLst>
        </pc:spChg>
        <pc:picChg chg="add del mod">
          <ac:chgData name="손승재" userId="5e324ebc-f6a6-4e49-8d57-ae22841c7b20" providerId="ADAL" clId="{767514C0-92FA-4670-A27C-D9664700041C}" dt="2023-11-29T15:48:45.822" v="554" actId="478"/>
          <ac:picMkLst>
            <pc:docMk/>
            <pc:sldMk cId="536960482" sldId="343"/>
            <ac:picMk id="4" creationId="{C38BE11D-FAD7-B2E5-498A-942C60CC3485}"/>
          </ac:picMkLst>
        </pc:picChg>
        <pc:picChg chg="add del mod">
          <ac:chgData name="손승재" userId="5e324ebc-f6a6-4e49-8d57-ae22841c7b20" providerId="ADAL" clId="{767514C0-92FA-4670-A27C-D9664700041C}" dt="2023-11-29T15:30:24.029" v="413" actId="478"/>
          <ac:picMkLst>
            <pc:docMk/>
            <pc:sldMk cId="536960482" sldId="343"/>
            <ac:picMk id="10" creationId="{A3EA5AC1-9EE0-B85C-3A6E-237F6853652D}"/>
          </ac:picMkLst>
        </pc:picChg>
        <pc:picChg chg="add mod">
          <ac:chgData name="손승재" userId="5e324ebc-f6a6-4e49-8d57-ae22841c7b20" providerId="ADAL" clId="{767514C0-92FA-4670-A27C-D9664700041C}" dt="2023-11-29T15:48:50.055" v="557" actId="1076"/>
          <ac:picMkLst>
            <pc:docMk/>
            <pc:sldMk cId="536960482" sldId="343"/>
            <ac:picMk id="14" creationId="{EA918BB2-7753-F3D7-B4B4-C712E53C6AF8}"/>
          </ac:picMkLst>
        </pc:picChg>
        <pc:picChg chg="del">
          <ac:chgData name="손승재" userId="5e324ebc-f6a6-4e49-8d57-ae22841c7b20" providerId="ADAL" clId="{767514C0-92FA-4670-A27C-D9664700041C}" dt="2023-11-29T15:30:06.376" v="404" actId="478"/>
          <ac:picMkLst>
            <pc:docMk/>
            <pc:sldMk cId="536960482" sldId="343"/>
            <ac:picMk id="19" creationId="{C043C2B5-69BD-8F46-735E-9BE99B63A168}"/>
          </ac:picMkLst>
        </pc:picChg>
      </pc:sldChg>
      <pc:sldChg chg="addSp delSp modSp add mod">
        <pc:chgData name="손승재" userId="5e324ebc-f6a6-4e49-8d57-ae22841c7b20" providerId="ADAL" clId="{767514C0-92FA-4670-A27C-D9664700041C}" dt="2023-11-29T15:33:09.274" v="424" actId="1076"/>
        <pc:sldMkLst>
          <pc:docMk/>
          <pc:sldMk cId="1767782528" sldId="344"/>
        </pc:sldMkLst>
        <pc:picChg chg="del">
          <ac:chgData name="손승재" userId="5e324ebc-f6a6-4e49-8d57-ae22841c7b20" providerId="ADAL" clId="{767514C0-92FA-4670-A27C-D9664700041C}" dt="2023-11-29T15:30:23.233" v="412" actId="478"/>
          <ac:picMkLst>
            <pc:docMk/>
            <pc:sldMk cId="1767782528" sldId="344"/>
            <ac:picMk id="4" creationId="{C38BE11D-FAD7-B2E5-498A-942C60CC3485}"/>
          </ac:picMkLst>
        </pc:picChg>
        <pc:picChg chg="add del">
          <ac:chgData name="손승재" userId="5e324ebc-f6a6-4e49-8d57-ae22841c7b20" providerId="ADAL" clId="{767514C0-92FA-4670-A27C-D9664700041C}" dt="2023-11-29T15:30:38.188" v="416" actId="478"/>
          <ac:picMkLst>
            <pc:docMk/>
            <pc:sldMk cId="1767782528" sldId="344"/>
            <ac:picMk id="5" creationId="{8869D395-10C1-9C80-88B4-2DCB9EB0FE89}"/>
          </ac:picMkLst>
        </pc:picChg>
        <pc:picChg chg="mod">
          <ac:chgData name="손승재" userId="5e324ebc-f6a6-4e49-8d57-ae22841c7b20" providerId="ADAL" clId="{767514C0-92FA-4670-A27C-D9664700041C}" dt="2023-11-29T15:33:09.274" v="424" actId="1076"/>
          <ac:picMkLst>
            <pc:docMk/>
            <pc:sldMk cId="1767782528" sldId="344"/>
            <ac:picMk id="10" creationId="{A3EA5AC1-9EE0-B85C-3A6E-237F6853652D}"/>
          </ac:picMkLst>
        </pc:picChg>
      </pc:sldChg>
      <pc:sldChg chg="delSp modSp add mod">
        <pc:chgData name="손승재" userId="5e324ebc-f6a6-4e49-8d57-ae22841c7b20" providerId="ADAL" clId="{767514C0-92FA-4670-A27C-D9664700041C}" dt="2023-11-29T15:33:03.500" v="422" actId="1076"/>
        <pc:sldMkLst>
          <pc:docMk/>
          <pc:sldMk cId="1052625334" sldId="345"/>
        </pc:sldMkLst>
        <pc:picChg chg="mod">
          <ac:chgData name="손승재" userId="5e324ebc-f6a6-4e49-8d57-ae22841c7b20" providerId="ADAL" clId="{767514C0-92FA-4670-A27C-D9664700041C}" dt="2023-11-29T15:33:03.500" v="422" actId="1076"/>
          <ac:picMkLst>
            <pc:docMk/>
            <pc:sldMk cId="1052625334" sldId="345"/>
            <ac:picMk id="5" creationId="{8869D395-10C1-9C80-88B4-2DCB9EB0FE89}"/>
          </ac:picMkLst>
        </pc:picChg>
        <pc:picChg chg="del">
          <ac:chgData name="손승재" userId="5e324ebc-f6a6-4e49-8d57-ae22841c7b20" providerId="ADAL" clId="{767514C0-92FA-4670-A27C-D9664700041C}" dt="2023-11-29T15:30:41.343" v="418" actId="478"/>
          <ac:picMkLst>
            <pc:docMk/>
            <pc:sldMk cId="1052625334" sldId="345"/>
            <ac:picMk id="10" creationId="{A3EA5AC1-9EE0-B85C-3A6E-237F6853652D}"/>
          </ac:picMkLst>
        </pc:picChg>
      </pc:sldChg>
      <pc:sldChg chg="delSp modSp add mod">
        <pc:chgData name="손승재" userId="5e324ebc-f6a6-4e49-8d57-ae22841c7b20" providerId="ADAL" clId="{767514C0-92FA-4670-A27C-D9664700041C}" dt="2023-11-29T15:53:55.076" v="848" actId="1076"/>
        <pc:sldMkLst>
          <pc:docMk/>
          <pc:sldMk cId="852143183" sldId="346"/>
        </pc:sldMkLst>
        <pc:spChg chg="mod">
          <ac:chgData name="손승재" userId="5e324ebc-f6a6-4e49-8d57-ae22841c7b20" providerId="ADAL" clId="{767514C0-92FA-4670-A27C-D9664700041C}" dt="2023-11-29T15:53:55.076" v="848" actId="1076"/>
          <ac:spMkLst>
            <pc:docMk/>
            <pc:sldMk cId="852143183" sldId="346"/>
            <ac:spMk id="11" creationId="{BCA44516-F174-5217-684C-B687225CD770}"/>
          </ac:spMkLst>
        </pc:spChg>
        <pc:picChg chg="mod">
          <ac:chgData name="손승재" userId="5e324ebc-f6a6-4e49-8d57-ae22841c7b20" providerId="ADAL" clId="{767514C0-92FA-4670-A27C-D9664700041C}" dt="2023-11-29T15:49:08.824" v="559" actId="1076"/>
          <ac:picMkLst>
            <pc:docMk/>
            <pc:sldMk cId="852143183" sldId="346"/>
            <ac:picMk id="4" creationId="{C38BE11D-FAD7-B2E5-498A-942C60CC3485}"/>
          </ac:picMkLst>
        </pc:picChg>
        <pc:picChg chg="del">
          <ac:chgData name="손승재" userId="5e324ebc-f6a6-4e49-8d57-ae22841c7b20" providerId="ADAL" clId="{767514C0-92FA-4670-A27C-D9664700041C}" dt="2023-11-29T15:48:44.303" v="553" actId="478"/>
          <ac:picMkLst>
            <pc:docMk/>
            <pc:sldMk cId="852143183" sldId="346"/>
            <ac:picMk id="14" creationId="{EA918BB2-7753-F3D7-B4B4-C712E53C6A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793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9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68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87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68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02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7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3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33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33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878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318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18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91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3200" dirty="0">
                <a:ea typeface="맑은 고딕" pitchFamily="50" charset="-127"/>
              </a:rPr>
              <a:t>Unity Digital Human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2023.11.29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71014B-ECAE-901E-9D4A-1310D1BC4851}"/>
              </a:ext>
            </a:extLst>
          </p:cNvPr>
          <p:cNvSpPr/>
          <p:nvPr/>
        </p:nvSpPr>
        <p:spPr>
          <a:xfrm>
            <a:off x="3275856" y="1520284"/>
            <a:ext cx="4032448" cy="259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C1197F0-56EA-16C4-AEDF-CECA65FB3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217549"/>
            <a:ext cx="4373983" cy="26010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B9CD67-FAE5-2016-4D67-4281FD45A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8" y="915700"/>
            <a:ext cx="9144000" cy="10941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2FBC6E-0242-01D5-094C-C44BA875C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47" y="2139702"/>
            <a:ext cx="1945307" cy="27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8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697D85-C6FA-2529-A1D7-6E9E1824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75606"/>
            <a:ext cx="6228184" cy="4893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71014B-ECAE-901E-9D4A-1310D1BC4851}"/>
              </a:ext>
            </a:extLst>
          </p:cNvPr>
          <p:cNvSpPr/>
          <p:nvPr/>
        </p:nvSpPr>
        <p:spPr>
          <a:xfrm>
            <a:off x="3275856" y="1520284"/>
            <a:ext cx="4032448" cy="259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8AB61B5-11A4-87A3-CEF0-DA895BD6F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4" t="14706" r="14297" b="1655"/>
          <a:stretch/>
        </p:blipFill>
        <p:spPr>
          <a:xfrm>
            <a:off x="4581500" y="1779662"/>
            <a:ext cx="4139952" cy="26866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BF5EA4-2403-BBE9-68D3-6EEF918E6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03" y="1722213"/>
            <a:ext cx="4586062" cy="27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C8F6FB1-DD8C-A189-0FAD-6CA35D2B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828744"/>
            <a:ext cx="4983559" cy="307580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697D85-C6FA-2529-A1D7-6E9E1824E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275606"/>
            <a:ext cx="6228184" cy="4893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71014B-ECAE-901E-9D4A-1310D1BC4851}"/>
              </a:ext>
            </a:extLst>
          </p:cNvPr>
          <p:cNvSpPr/>
          <p:nvPr/>
        </p:nvSpPr>
        <p:spPr>
          <a:xfrm>
            <a:off x="3275856" y="1520284"/>
            <a:ext cx="4032448" cy="259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1A1194-6BBC-4A61-52AA-91FE4385B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34" y="1828744"/>
            <a:ext cx="4572000" cy="24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3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71014B-ECAE-901E-9D4A-1310D1BC4851}"/>
              </a:ext>
            </a:extLst>
          </p:cNvPr>
          <p:cNvSpPr/>
          <p:nvPr/>
        </p:nvSpPr>
        <p:spPr>
          <a:xfrm>
            <a:off x="3275856" y="1520284"/>
            <a:ext cx="4032448" cy="259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48E4BD-BC76-891F-09E6-1EFEE708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19" y="1088756"/>
            <a:ext cx="2895441" cy="1842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E5CD57-629C-9B2D-D3BC-A09BC561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96" y="1649973"/>
            <a:ext cx="4845891" cy="25480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3A6CFF-ECDF-2DE2-52FA-A1C1E6B83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1532593"/>
            <a:ext cx="3797817" cy="27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Face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76E11-2942-9B6B-4AD9-9B3BF07D67D0}"/>
              </a:ext>
            </a:extLst>
          </p:cNvPr>
          <p:cNvSpPr txBox="1"/>
          <p:nvPr/>
        </p:nvSpPr>
        <p:spPr>
          <a:xfrm>
            <a:off x="1187624" y="928737"/>
            <a:ext cx="462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https://blendermarket.com/products/faceit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50887F-5C88-7399-3CEE-48B53D58C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39910"/>
            <a:ext cx="4839498" cy="25500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0B6D1A-B158-0A2B-A5A4-6941A804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791" y="1220709"/>
            <a:ext cx="4717689" cy="30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0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Face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76E11-2942-9B6B-4AD9-9B3BF07D67D0}"/>
              </a:ext>
            </a:extLst>
          </p:cNvPr>
          <p:cNvSpPr txBox="1"/>
          <p:nvPr/>
        </p:nvSpPr>
        <p:spPr>
          <a:xfrm>
            <a:off x="1187624" y="928737"/>
            <a:ext cx="462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https://blendermarket.com/products/faceit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863802-7B00-EE9D-D7A3-DB5348A20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05" y="1275606"/>
            <a:ext cx="3842632" cy="32281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D4AC50-E75C-329B-286E-4867CD875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25" y="1210454"/>
            <a:ext cx="3472304" cy="32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Face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76E11-2942-9B6B-4AD9-9B3BF07D67D0}"/>
              </a:ext>
            </a:extLst>
          </p:cNvPr>
          <p:cNvSpPr txBox="1"/>
          <p:nvPr/>
        </p:nvSpPr>
        <p:spPr>
          <a:xfrm>
            <a:off x="1187624" y="928737"/>
            <a:ext cx="462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https://blendermarket.com/products/faceit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BDC10-5319-751A-5BE5-B9A0C4B03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62814"/>
            <a:ext cx="5399879" cy="28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6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-1524277" y="114094"/>
            <a:ext cx="432048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err="1">
                <a:solidFill>
                  <a:schemeClr val="accent1">
                    <a:lumMod val="75000"/>
                  </a:schemeClr>
                </a:solidFill>
              </a:rPr>
              <a:t>몽트론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 진행사항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99D8D7-0048-0F1F-F285-ACAD4DD92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27604"/>
            <a:ext cx="5292080" cy="27312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F1B0E01-FEB6-D518-5E52-BEED11AC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994" y="267494"/>
            <a:ext cx="5484743" cy="25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16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-1524277" y="114094"/>
            <a:ext cx="432048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err="1">
                <a:solidFill>
                  <a:schemeClr val="accent1">
                    <a:lumMod val="75000"/>
                  </a:schemeClr>
                </a:solidFill>
              </a:rPr>
              <a:t>몽트론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 진행사항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0D04A5-7383-135F-AC3B-2A79A7BF2905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4399A2-E641-D803-65E6-1DDF0C87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22561"/>
            <a:ext cx="5436096" cy="25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95736" y="249974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rgbClr val="F8B2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437430" y="270308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10953" y="2679783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Next Subject</a:t>
              </a: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95736" y="1415373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440436" y="162021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13959" y="1596909"/>
            <a:ext cx="4752528" cy="730940"/>
            <a:chOff x="2299400" y="1781114"/>
            <a:chExt cx="4576856" cy="730940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DigitalHuman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(Maya to Unity)</a:t>
              </a: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i="0" dirty="0">
                  <a:solidFill>
                    <a:srgbClr val="222222"/>
                  </a:solidFill>
                  <a:effectLst/>
                  <a:latin typeface="Pretendard Variable"/>
                </a:rPr>
                <a:t>Approach</a:t>
              </a:r>
            </a:p>
            <a:p>
              <a:pPr>
                <a:defRPr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직사각형 39"/>
          <p:cNvSpPr/>
          <p:nvPr/>
        </p:nvSpPr>
        <p:spPr>
          <a:xfrm>
            <a:off x="2440436" y="327738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43C2B5-69BD-8F46-735E-9BE99B63A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69342"/>
            <a:ext cx="3672408" cy="28339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F6307A5-5C8E-5ABB-6180-876DE9517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84" y="890711"/>
            <a:ext cx="4314306" cy="85272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7B5AABB-BF1D-30DF-CC59-09C9043EB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19" y="771550"/>
            <a:ext cx="2912115" cy="407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5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918BB2-7753-F3D7-B4B4-C712E53C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63638"/>
            <a:ext cx="8600948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6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BE11D-FAD7-B2E5-498A-942C60CC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87" y="1493260"/>
            <a:ext cx="6281482" cy="3259859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BCA44516-F174-5217-684C-B687225CD770}"/>
              </a:ext>
            </a:extLst>
          </p:cNvPr>
          <p:cNvSpPr txBox="1"/>
          <p:nvPr/>
        </p:nvSpPr>
        <p:spPr bwMode="auto">
          <a:xfrm>
            <a:off x="3275856" y="983661"/>
            <a:ext cx="518457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쉐이더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그림자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렌더링 순서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배치 사이즈 같은 요소들을  건들일 수 없음 최적화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호환성은 좋음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-&gt;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좋은 그래픽 효과를 넣기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힘듬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14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EA5AC1-9EE0-B85C-3A6E-237F68536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23486"/>
            <a:ext cx="6704432" cy="345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8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9D395-10C1-9C80-88B4-2DCB9EB0F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017896"/>
            <a:ext cx="6192688" cy="33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2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3F5978-E797-D8CF-64CF-0ECFC5C3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09" y="2463332"/>
            <a:ext cx="7308304" cy="22780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F1295E-18F5-70CD-7F6E-F4BD9D4F3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236475"/>
            <a:ext cx="3364194" cy="19163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3A5389-CA35-E5C2-DF1D-C1EF9D0B8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995" y="2219434"/>
            <a:ext cx="3888432" cy="23304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71C477-8A21-80B8-1DA5-CCFD1C5FA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639" y="911525"/>
            <a:ext cx="4727789" cy="17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9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8321"/>
            <a:ext cx="4320480" cy="576064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Lip Sync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진행사항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1187624" y="441832"/>
            <a:ext cx="5392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Blend shape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71014B-ECAE-901E-9D4A-1310D1BC4851}"/>
              </a:ext>
            </a:extLst>
          </p:cNvPr>
          <p:cNvSpPr/>
          <p:nvPr/>
        </p:nvSpPr>
        <p:spPr>
          <a:xfrm>
            <a:off x="3275856" y="1520284"/>
            <a:ext cx="4032448" cy="259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6B9CD67-FAE5-2016-4D67-4281FD45A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2585"/>
            <a:ext cx="9144000" cy="10941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15664F9-D575-5CC1-9508-107374C68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8" y="2857376"/>
            <a:ext cx="3146832" cy="15133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1558737-0380-3EAE-611D-47A94FE45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59782"/>
            <a:ext cx="3381595" cy="15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8191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176</Words>
  <Application>Microsoft Office PowerPoint</Application>
  <PresentationFormat>화면 슬라이드 쇼(16:9)</PresentationFormat>
  <Paragraphs>75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G마켓 산스 TTF Medium</vt:lpstr>
      <vt:lpstr>Pretendard Variable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손승재</cp:lastModifiedBy>
  <cp:revision>79</cp:revision>
  <dcterms:created xsi:type="dcterms:W3CDTF">2016-12-05T23:26:54Z</dcterms:created>
  <dcterms:modified xsi:type="dcterms:W3CDTF">2023-11-29T16:10:54Z</dcterms:modified>
</cp:coreProperties>
</file>